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6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5143500" cx="9144000"/>
  <p:notesSz cx="6858000" cy="9144000"/>
  <p:embeddedFontLst>
    <p:embeddedFont>
      <p:font typeface="Gugi"/>
      <p:regular r:id="rId21"/>
    </p:embeddedFont>
    <p:embeddedFont>
      <p:font typeface="Poppins"/>
      <p:regular r:id="rId22"/>
      <p:bold r:id="rId23"/>
      <p:italic r:id="rId24"/>
      <p:boldItalic r:id="rId25"/>
    </p:embeddedFont>
    <p:embeddedFont>
      <p:font typeface="Barlow Condensed"/>
      <p:regular r:id="rId26"/>
      <p:bold r:id="rId27"/>
      <p:italic r:id="rId28"/>
      <p:boldItalic r:id="rId29"/>
    </p:embeddedFont>
    <p:embeddedFont>
      <p:font typeface="Lexend"/>
      <p:regular r:id="rId30"/>
      <p:bold r:id="rId31"/>
    </p:embeddedFont>
    <p:embeddedFont>
      <p:font typeface="Roboto Mono"/>
      <p:regular r:id="rId32"/>
      <p:bold r:id="rId33"/>
      <p:italic r:id="rId34"/>
      <p:boldItalic r:id="rId35"/>
    </p:embeddedFont>
    <p:embeddedFont>
      <p:font typeface="Homemade Apple"/>
      <p:regular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Poppins-regular.fntdata"/><Relationship Id="rId21" Type="http://schemas.openxmlformats.org/officeDocument/2006/relationships/font" Target="fonts/Gugi-regular.fntdata"/><Relationship Id="rId24" Type="http://schemas.openxmlformats.org/officeDocument/2006/relationships/font" Target="fonts/Poppins-italic.fntdata"/><Relationship Id="rId23" Type="http://schemas.openxmlformats.org/officeDocument/2006/relationships/font" Target="fonts/Poppins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BarlowCondensed-regular.fntdata"/><Relationship Id="rId25" Type="http://schemas.openxmlformats.org/officeDocument/2006/relationships/font" Target="fonts/Poppins-boldItalic.fntdata"/><Relationship Id="rId28" Type="http://schemas.openxmlformats.org/officeDocument/2006/relationships/font" Target="fonts/BarlowCondensed-italic.fntdata"/><Relationship Id="rId27" Type="http://schemas.openxmlformats.org/officeDocument/2006/relationships/font" Target="fonts/BarlowCondensed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BarlowCondensed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Lexend-bold.fntdata"/><Relationship Id="rId30" Type="http://schemas.openxmlformats.org/officeDocument/2006/relationships/font" Target="fonts/Lexend-regular.fntdata"/><Relationship Id="rId11" Type="http://schemas.openxmlformats.org/officeDocument/2006/relationships/slide" Target="slides/slide6.xml"/><Relationship Id="rId33" Type="http://schemas.openxmlformats.org/officeDocument/2006/relationships/font" Target="fonts/RobotoMono-bold.fntdata"/><Relationship Id="rId10" Type="http://schemas.openxmlformats.org/officeDocument/2006/relationships/slide" Target="slides/slide5.xml"/><Relationship Id="rId32" Type="http://schemas.openxmlformats.org/officeDocument/2006/relationships/font" Target="fonts/RobotoMono-regular.fntdata"/><Relationship Id="rId13" Type="http://schemas.openxmlformats.org/officeDocument/2006/relationships/slide" Target="slides/slide8.xml"/><Relationship Id="rId35" Type="http://schemas.openxmlformats.org/officeDocument/2006/relationships/font" Target="fonts/RobotoMono-boldItalic.fntdata"/><Relationship Id="rId12" Type="http://schemas.openxmlformats.org/officeDocument/2006/relationships/slide" Target="slides/slide7.xml"/><Relationship Id="rId34" Type="http://schemas.openxmlformats.org/officeDocument/2006/relationships/font" Target="fonts/RobotoMono-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36" Type="http://schemas.openxmlformats.org/officeDocument/2006/relationships/font" Target="fonts/HomemadeApple-regular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1f131f057b_0_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21f131f057b_0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23d0ef7a8b0_1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23d0ef7a8b0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23d0ef7a8b0_1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23d0ef7a8b0_1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23d0ef7a8b0_1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23d0ef7a8b0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23d0ef7a8b0_1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23d0ef7a8b0_1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51b28ef904_0_3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51b28ef904_0_3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51b28ef904_0_3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51b28ef904_0_3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1f131f057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21f131f057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1f131f057b_0_3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21f131f057b_0_3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51b28ef904_0_3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51b28ef904_0_3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1f131f057b_0_3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21f131f057b_0_3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21f1908e2d6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21f1908e2d6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21f1908e2d6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21f1908e2d6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3d0ef7a8b0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23d0ef7a8b0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23d0ef7a8b0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23d0ef7a8b0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slidesmania.com/" TargetMode="External"/><Relationship Id="rId3" Type="http://schemas.openxmlformats.org/officeDocument/2006/relationships/image" Target="../media/image7.png"/><Relationship Id="rId4" Type="http://schemas.openxmlformats.org/officeDocument/2006/relationships/hyperlink" Target="https://slidesmania.com/questions-powerpoint-google-slides/can-i-use-these-templates/" TargetMode="External"/><Relationship Id="rId11" Type="http://schemas.openxmlformats.org/officeDocument/2006/relationships/hyperlink" Target="https://www.instagram.com/slidesmania/" TargetMode="External"/><Relationship Id="rId10" Type="http://schemas.openxmlformats.org/officeDocument/2006/relationships/image" Target="../media/image3.png"/><Relationship Id="rId12" Type="http://schemas.openxmlformats.org/officeDocument/2006/relationships/image" Target="../media/image13.png"/><Relationship Id="rId9" Type="http://schemas.openxmlformats.org/officeDocument/2006/relationships/hyperlink" Target="https://www.pinterest.com/slidesmania/" TargetMode="External"/><Relationship Id="rId5" Type="http://schemas.openxmlformats.org/officeDocument/2006/relationships/hyperlink" Target="https://www.facebook.com/SlidesManiaSM/" TargetMode="External"/><Relationship Id="rId6" Type="http://schemas.openxmlformats.org/officeDocument/2006/relationships/image" Target="../media/image9.png"/><Relationship Id="rId7" Type="http://schemas.openxmlformats.org/officeDocument/2006/relationships/hyperlink" Target="https://twitter.com/SlidesManiaSM/" TargetMode="External"/><Relationship Id="rId8" Type="http://schemas.openxmlformats.org/officeDocument/2006/relationships/image" Target="../media/image4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2"/>
          <p:cNvSpPr txBox="1"/>
          <p:nvPr>
            <p:ph type="ctrTitle"/>
          </p:nvPr>
        </p:nvSpPr>
        <p:spPr>
          <a:xfrm>
            <a:off x="540300" y="4064000"/>
            <a:ext cx="8520600" cy="94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Gugi"/>
              <a:buNone/>
              <a:defRPr sz="4000">
                <a:solidFill>
                  <a:srgbClr val="FFFFFF"/>
                </a:solidFill>
                <a:latin typeface="Gugi"/>
                <a:ea typeface="Gugi"/>
                <a:cs typeface="Gugi"/>
                <a:sym typeface="Gugi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grpSp>
        <p:nvGrpSpPr>
          <p:cNvPr id="50" name="Google Shape;50;p2"/>
          <p:cNvGrpSpPr/>
          <p:nvPr/>
        </p:nvGrpSpPr>
        <p:grpSpPr>
          <a:xfrm>
            <a:off x="476835" y="84001"/>
            <a:ext cx="6059018" cy="3582633"/>
            <a:chOff x="476835" y="84001"/>
            <a:chExt cx="6059018" cy="3582633"/>
          </a:xfrm>
        </p:grpSpPr>
        <p:grpSp>
          <p:nvGrpSpPr>
            <p:cNvPr id="51" name="Google Shape;51;p2"/>
            <p:cNvGrpSpPr/>
            <p:nvPr/>
          </p:nvGrpSpPr>
          <p:grpSpPr>
            <a:xfrm>
              <a:off x="476835" y="84001"/>
              <a:ext cx="6059018" cy="3582633"/>
              <a:chOff x="709612" y="361950"/>
              <a:chExt cx="10682331" cy="6504417"/>
            </a:xfrm>
          </p:grpSpPr>
          <p:sp>
            <p:nvSpPr>
              <p:cNvPr id="52" name="Google Shape;52;p2"/>
              <p:cNvSpPr/>
              <p:nvPr/>
            </p:nvSpPr>
            <p:spPr>
              <a:xfrm>
                <a:off x="4116291" y="1692369"/>
                <a:ext cx="4230000" cy="3720600"/>
              </a:xfrm>
              <a:prstGeom prst="hexagon">
                <a:avLst>
                  <a:gd fmla="val 25000" name="adj"/>
                  <a:gd fmla="val 115470" name="vf"/>
                </a:avLst>
              </a:prstGeom>
              <a:noFill/>
              <a:ln cap="flat" cmpd="sng" w="9525">
                <a:solidFill>
                  <a:srgbClr val="FFFFFF">
                    <a:alpha val="87840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" name="Google Shape;53;p2"/>
              <p:cNvSpPr/>
              <p:nvPr/>
            </p:nvSpPr>
            <p:spPr>
              <a:xfrm>
                <a:off x="1000888" y="4624606"/>
                <a:ext cx="2165700" cy="1932000"/>
              </a:xfrm>
              <a:prstGeom prst="hexagon">
                <a:avLst>
                  <a:gd fmla="val 25000" name="adj"/>
                  <a:gd fmla="val 115470" name="vf"/>
                </a:avLst>
              </a:prstGeom>
              <a:noFill/>
              <a:ln cap="flat" cmpd="sng" w="9525">
                <a:solidFill>
                  <a:srgbClr val="FFFFFF">
                    <a:alpha val="87840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" name="Google Shape;54;p2"/>
              <p:cNvSpPr/>
              <p:nvPr/>
            </p:nvSpPr>
            <p:spPr>
              <a:xfrm>
                <a:off x="8232170" y="1161111"/>
                <a:ext cx="2906400" cy="2591100"/>
              </a:xfrm>
              <a:prstGeom prst="hexagon">
                <a:avLst>
                  <a:gd fmla="val 25000" name="adj"/>
                  <a:gd fmla="val 115470" name="vf"/>
                </a:avLst>
              </a:pr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path path="circle">
                  <a:fillToRect b="100%" l="100%"/>
                </a:path>
                <a:tileRect r="-100%" t="-100%"/>
              </a:gradFill>
              <a:ln cap="flat" cmpd="sng" w="9525">
                <a:solidFill>
                  <a:srgbClr val="FFFFFF">
                    <a:alpha val="87840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" name="Google Shape;55;p2"/>
              <p:cNvSpPr/>
              <p:nvPr/>
            </p:nvSpPr>
            <p:spPr>
              <a:xfrm>
                <a:off x="8738741" y="4999387"/>
                <a:ext cx="1526100" cy="1453800"/>
              </a:xfrm>
              <a:prstGeom prst="hexagon">
                <a:avLst>
                  <a:gd fmla="val 25000" name="adj"/>
                  <a:gd fmla="val 115470" name="vf"/>
                </a:avLst>
              </a:prstGeom>
              <a:noFill/>
              <a:ln cap="flat" cmpd="sng" w="9525">
                <a:solidFill>
                  <a:srgbClr val="FFFFFF">
                    <a:alpha val="87840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" name="Google Shape;56;p2"/>
              <p:cNvSpPr/>
              <p:nvPr/>
            </p:nvSpPr>
            <p:spPr>
              <a:xfrm>
                <a:off x="2083681" y="2892859"/>
                <a:ext cx="1418400" cy="1305300"/>
              </a:xfrm>
              <a:prstGeom prst="hexagon">
                <a:avLst>
                  <a:gd fmla="val 25000" name="adj"/>
                  <a:gd fmla="val 115470" name="vf"/>
                </a:avLst>
              </a:pr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path path="circle">
                  <a:fillToRect b="100%" l="100%"/>
                </a:path>
                <a:tileRect r="-100%" t="-100%"/>
              </a:gradFill>
              <a:ln cap="flat" cmpd="sng" w="9525">
                <a:solidFill>
                  <a:srgbClr val="FFFFFF">
                    <a:alpha val="87840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" name="Google Shape;57;p2"/>
              <p:cNvSpPr/>
              <p:nvPr/>
            </p:nvSpPr>
            <p:spPr>
              <a:xfrm>
                <a:off x="3502076" y="4715070"/>
                <a:ext cx="1120800" cy="1001700"/>
              </a:xfrm>
              <a:prstGeom prst="hexagon">
                <a:avLst>
                  <a:gd fmla="val 25000" name="adj"/>
                  <a:gd fmla="val 115470" name="vf"/>
                </a:avLst>
              </a:prstGeom>
              <a:noFill/>
              <a:ln cap="flat" cmpd="sng" w="9525">
                <a:solidFill>
                  <a:srgbClr val="FFFFFF">
                    <a:alpha val="87840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" name="Google Shape;58;p2"/>
              <p:cNvSpPr/>
              <p:nvPr/>
            </p:nvSpPr>
            <p:spPr>
              <a:xfrm>
                <a:off x="2191328" y="1464815"/>
                <a:ext cx="975000" cy="911100"/>
              </a:xfrm>
              <a:prstGeom prst="hexagon">
                <a:avLst>
                  <a:gd fmla="val 25000" name="adj"/>
                  <a:gd fmla="val 115470" name="vf"/>
                </a:avLst>
              </a:prstGeom>
              <a:noFill/>
              <a:ln cap="flat" cmpd="sng" w="9525">
                <a:solidFill>
                  <a:srgbClr val="FFFFFF">
                    <a:alpha val="87840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" name="Google Shape;59;p2"/>
              <p:cNvSpPr/>
              <p:nvPr/>
            </p:nvSpPr>
            <p:spPr>
              <a:xfrm>
                <a:off x="6775783" y="527862"/>
                <a:ext cx="734400" cy="633300"/>
              </a:xfrm>
              <a:prstGeom prst="hexagon">
                <a:avLst>
                  <a:gd fmla="val 25000" name="adj"/>
                  <a:gd fmla="val 115470" name="vf"/>
                </a:avLst>
              </a:prstGeom>
              <a:solidFill>
                <a:schemeClr val="accent1"/>
              </a:solidFill>
              <a:ln cap="flat" cmpd="sng" w="9525">
                <a:solidFill>
                  <a:srgbClr val="FFFFFF">
                    <a:alpha val="87840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" name="Google Shape;60;p2"/>
              <p:cNvSpPr/>
              <p:nvPr/>
            </p:nvSpPr>
            <p:spPr>
              <a:xfrm>
                <a:off x="4850818" y="755418"/>
                <a:ext cx="734400" cy="633300"/>
              </a:xfrm>
              <a:prstGeom prst="hexagon">
                <a:avLst>
                  <a:gd fmla="val 25000" name="adj"/>
                  <a:gd fmla="val 115470" name="vf"/>
                </a:avLst>
              </a:prstGeom>
              <a:noFill/>
              <a:ln cap="flat" cmpd="sng" w="9525">
                <a:solidFill>
                  <a:srgbClr val="FFFFFF">
                    <a:alpha val="87840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" name="Google Shape;61;p2"/>
              <p:cNvSpPr/>
              <p:nvPr/>
            </p:nvSpPr>
            <p:spPr>
              <a:xfrm>
                <a:off x="10632043" y="671415"/>
                <a:ext cx="759900" cy="686400"/>
              </a:xfrm>
              <a:prstGeom prst="hexagon">
                <a:avLst>
                  <a:gd fmla="val 25000" name="adj"/>
                  <a:gd fmla="val 115470" name="vf"/>
                </a:avLst>
              </a:prstGeom>
              <a:noFill/>
              <a:ln cap="flat" cmpd="sng" w="9525">
                <a:solidFill>
                  <a:srgbClr val="FFFFFF">
                    <a:alpha val="87840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" name="Google Shape;62;p2"/>
              <p:cNvSpPr/>
              <p:nvPr/>
            </p:nvSpPr>
            <p:spPr>
              <a:xfrm>
                <a:off x="9821533" y="4274278"/>
                <a:ext cx="709200" cy="666900"/>
              </a:xfrm>
              <a:prstGeom prst="hexagon">
                <a:avLst>
                  <a:gd fmla="val 25000" name="adj"/>
                  <a:gd fmla="val 115470" name="vf"/>
                </a:avLst>
              </a:prstGeom>
              <a:solidFill>
                <a:schemeClr val="accent1"/>
              </a:solidFill>
              <a:ln cap="flat" cmpd="sng" w="9525">
                <a:solidFill>
                  <a:srgbClr val="FFFFFF">
                    <a:alpha val="87840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" name="Google Shape;63;p2"/>
              <p:cNvSpPr/>
              <p:nvPr/>
            </p:nvSpPr>
            <p:spPr>
              <a:xfrm>
                <a:off x="6509835" y="5590637"/>
                <a:ext cx="709200" cy="666900"/>
              </a:xfrm>
              <a:prstGeom prst="hexagon">
                <a:avLst>
                  <a:gd fmla="val 25000" name="adj"/>
                  <a:gd fmla="val 115470" name="vf"/>
                </a:avLst>
              </a:prstGeom>
              <a:noFill/>
              <a:ln cap="flat" cmpd="sng" w="9525">
                <a:solidFill>
                  <a:srgbClr val="FFFFFF">
                    <a:alpha val="87840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" name="Google Shape;64;p2"/>
              <p:cNvSpPr/>
              <p:nvPr/>
            </p:nvSpPr>
            <p:spPr>
              <a:xfrm>
                <a:off x="8662755" y="5978341"/>
                <a:ext cx="835800" cy="785100"/>
              </a:xfrm>
              <a:prstGeom prst="hexagon">
                <a:avLst>
                  <a:gd fmla="val 25000" name="adj"/>
                  <a:gd fmla="val 115470" name="vf"/>
                </a:avLst>
              </a:pr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path path="circle">
                  <a:fillToRect b="100%" l="100%"/>
                </a:path>
                <a:tileRect r="-100%" t="-100%"/>
              </a:gradFill>
              <a:ln cap="flat" cmpd="sng" w="9525">
                <a:solidFill>
                  <a:srgbClr val="FFFFFF">
                    <a:alpha val="87840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" name="Google Shape;65;p2"/>
              <p:cNvSpPr/>
              <p:nvPr/>
            </p:nvSpPr>
            <p:spPr>
              <a:xfrm>
                <a:off x="4144788" y="3822653"/>
                <a:ext cx="835800" cy="785100"/>
              </a:xfrm>
              <a:prstGeom prst="hexagon">
                <a:avLst>
                  <a:gd fmla="val 25000" name="adj"/>
                  <a:gd fmla="val 115470" name="vf"/>
                </a:avLst>
              </a:prstGeom>
              <a:solidFill>
                <a:schemeClr val="accent1"/>
              </a:solidFill>
              <a:ln cap="flat" cmpd="sng" w="9525">
                <a:solidFill>
                  <a:srgbClr val="FFFFFF">
                    <a:alpha val="87840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" name="Google Shape;66;p2"/>
              <p:cNvSpPr/>
              <p:nvPr/>
            </p:nvSpPr>
            <p:spPr>
              <a:xfrm>
                <a:off x="5465284" y="4823355"/>
                <a:ext cx="835800" cy="785100"/>
              </a:xfrm>
              <a:prstGeom prst="hexagon">
                <a:avLst>
                  <a:gd fmla="val 25000" name="adj"/>
                  <a:gd fmla="val 115470" name="vf"/>
                </a:avLst>
              </a:prstGeom>
              <a:solidFill>
                <a:schemeClr val="accent1"/>
              </a:solidFill>
              <a:ln cap="flat" cmpd="sng" w="9525">
                <a:solidFill>
                  <a:srgbClr val="FFFFFF">
                    <a:alpha val="87840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" name="Google Shape;67;p2"/>
              <p:cNvSpPr/>
              <p:nvPr/>
            </p:nvSpPr>
            <p:spPr>
              <a:xfrm>
                <a:off x="791932" y="3270869"/>
                <a:ext cx="804300" cy="707700"/>
              </a:xfrm>
              <a:prstGeom prst="hexagon">
                <a:avLst>
                  <a:gd fmla="val 25000" name="adj"/>
                  <a:gd fmla="val 115470" name="vf"/>
                </a:avLst>
              </a:prstGeom>
              <a:noFill/>
              <a:ln cap="flat" cmpd="sng" w="9525">
                <a:solidFill>
                  <a:srgbClr val="FFFFFF">
                    <a:alpha val="87840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" name="Google Shape;68;p2"/>
              <p:cNvSpPr/>
              <p:nvPr/>
            </p:nvSpPr>
            <p:spPr>
              <a:xfrm>
                <a:off x="1437804" y="2758779"/>
                <a:ext cx="563700" cy="474900"/>
              </a:xfrm>
              <a:prstGeom prst="hexagon">
                <a:avLst>
                  <a:gd fmla="val 25000" name="adj"/>
                  <a:gd fmla="val 115470" name="vf"/>
                </a:avLst>
              </a:prstGeom>
              <a:noFill/>
              <a:ln cap="flat" cmpd="sng" w="9525">
                <a:solidFill>
                  <a:srgbClr val="FFFFFF">
                    <a:alpha val="87840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" name="Google Shape;69;p2"/>
              <p:cNvSpPr/>
              <p:nvPr/>
            </p:nvSpPr>
            <p:spPr>
              <a:xfrm>
                <a:off x="709612" y="2387227"/>
                <a:ext cx="614100" cy="505500"/>
              </a:xfrm>
              <a:prstGeom prst="hexagon">
                <a:avLst>
                  <a:gd fmla="val 25000" name="adj"/>
                  <a:gd fmla="val 115470" name="vf"/>
                </a:avLst>
              </a:prstGeom>
              <a:noFill/>
              <a:ln cap="flat" cmpd="sng" w="9525">
                <a:solidFill>
                  <a:srgbClr val="FFFFFF">
                    <a:alpha val="87840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" name="Google Shape;70;p2"/>
              <p:cNvSpPr/>
              <p:nvPr/>
            </p:nvSpPr>
            <p:spPr>
              <a:xfrm>
                <a:off x="8859051" y="361950"/>
                <a:ext cx="456000" cy="393600"/>
              </a:xfrm>
              <a:prstGeom prst="hexagon">
                <a:avLst>
                  <a:gd fmla="val 25000" name="adj"/>
                  <a:gd fmla="val 115470" name="vf"/>
                </a:avLst>
              </a:prstGeom>
              <a:noFill/>
              <a:ln cap="flat" cmpd="sng" w="9525">
                <a:solidFill>
                  <a:srgbClr val="FFFFFF">
                    <a:alpha val="87840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" name="Google Shape;71;p2"/>
              <p:cNvSpPr/>
              <p:nvPr/>
            </p:nvSpPr>
            <p:spPr>
              <a:xfrm>
                <a:off x="4033976" y="1090791"/>
                <a:ext cx="563700" cy="494700"/>
              </a:xfrm>
              <a:prstGeom prst="hexagon">
                <a:avLst>
                  <a:gd fmla="val 25000" name="adj"/>
                  <a:gd fmla="val 115470" name="vf"/>
                </a:avLst>
              </a:prstGeom>
              <a:solidFill>
                <a:schemeClr val="accent1"/>
              </a:solidFill>
              <a:ln cap="flat" cmpd="sng" w="9525">
                <a:solidFill>
                  <a:srgbClr val="FFFFFF">
                    <a:alpha val="87840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" name="Google Shape;72;p2"/>
              <p:cNvSpPr/>
              <p:nvPr/>
            </p:nvSpPr>
            <p:spPr>
              <a:xfrm>
                <a:off x="3642968" y="4115267"/>
                <a:ext cx="272400" cy="227700"/>
              </a:xfrm>
              <a:prstGeom prst="hexagon">
                <a:avLst>
                  <a:gd fmla="val 25000" name="adj"/>
                  <a:gd fmla="val 115470" name="vf"/>
                </a:avLst>
              </a:prstGeom>
              <a:noFill/>
              <a:ln cap="flat" cmpd="sng" w="9525">
                <a:solidFill>
                  <a:srgbClr val="FFFFFF">
                    <a:alpha val="87840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" name="Google Shape;73;p2"/>
              <p:cNvSpPr/>
              <p:nvPr/>
            </p:nvSpPr>
            <p:spPr>
              <a:xfrm>
                <a:off x="3166476" y="5940411"/>
                <a:ext cx="253800" cy="253200"/>
              </a:xfrm>
              <a:prstGeom prst="hexagon">
                <a:avLst>
                  <a:gd fmla="val 25000" name="adj"/>
                  <a:gd fmla="val 115470" name="vf"/>
                </a:avLst>
              </a:prstGeom>
              <a:solidFill>
                <a:schemeClr val="accent1"/>
              </a:solidFill>
              <a:ln cap="flat" cmpd="sng" w="9525">
                <a:solidFill>
                  <a:srgbClr val="FFFFFF">
                    <a:alpha val="87840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" name="Google Shape;74;p2"/>
              <p:cNvSpPr/>
              <p:nvPr/>
            </p:nvSpPr>
            <p:spPr>
              <a:xfrm>
                <a:off x="6016382" y="6504567"/>
                <a:ext cx="417900" cy="361800"/>
              </a:xfrm>
              <a:prstGeom prst="hexagon">
                <a:avLst>
                  <a:gd fmla="val 25000" name="adj"/>
                  <a:gd fmla="val 115470" name="vf"/>
                </a:avLst>
              </a:prstGeom>
              <a:solidFill>
                <a:schemeClr val="accent1"/>
              </a:solidFill>
              <a:ln cap="flat" cmpd="sng" w="9525">
                <a:solidFill>
                  <a:srgbClr val="FFFFFF">
                    <a:alpha val="87840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" name="Google Shape;75;p2"/>
              <p:cNvSpPr/>
              <p:nvPr/>
            </p:nvSpPr>
            <p:spPr>
              <a:xfrm>
                <a:off x="2805544" y="2194992"/>
                <a:ext cx="417900" cy="361800"/>
              </a:xfrm>
              <a:prstGeom prst="hexagon">
                <a:avLst>
                  <a:gd fmla="val 25000" name="adj"/>
                  <a:gd fmla="val 115470" name="vf"/>
                </a:avLst>
              </a:prstGeom>
              <a:noFill/>
              <a:ln cap="flat" cmpd="sng" w="9525">
                <a:solidFill>
                  <a:srgbClr val="FFFFFF">
                    <a:alpha val="87840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" name="Google Shape;76;p2"/>
              <p:cNvSpPr/>
              <p:nvPr/>
            </p:nvSpPr>
            <p:spPr>
              <a:xfrm>
                <a:off x="1710881" y="3942192"/>
                <a:ext cx="372900" cy="332100"/>
              </a:xfrm>
              <a:prstGeom prst="hexagon">
                <a:avLst>
                  <a:gd fmla="val 25000" name="adj"/>
                  <a:gd fmla="val 115470" name="vf"/>
                </a:avLst>
              </a:prstGeom>
              <a:noFill/>
              <a:ln cap="flat" cmpd="sng" w="9525">
                <a:solidFill>
                  <a:srgbClr val="FFFFFF">
                    <a:alpha val="87840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" name="Google Shape;77;p2"/>
              <p:cNvSpPr/>
              <p:nvPr/>
            </p:nvSpPr>
            <p:spPr>
              <a:xfrm>
                <a:off x="4160618" y="1920367"/>
                <a:ext cx="272400" cy="227700"/>
              </a:xfrm>
              <a:prstGeom prst="hexagon">
                <a:avLst>
                  <a:gd fmla="val 25000" name="adj"/>
                  <a:gd fmla="val 115470" name="vf"/>
                </a:avLst>
              </a:prstGeom>
              <a:noFill/>
              <a:ln cap="flat" cmpd="sng" w="9525">
                <a:solidFill>
                  <a:srgbClr val="FFFFFF">
                    <a:alpha val="87840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" name="Google Shape;78;p2"/>
              <p:cNvSpPr/>
              <p:nvPr/>
            </p:nvSpPr>
            <p:spPr>
              <a:xfrm>
                <a:off x="7678112" y="1047333"/>
                <a:ext cx="272400" cy="227700"/>
              </a:xfrm>
              <a:prstGeom prst="hexagon">
                <a:avLst>
                  <a:gd fmla="val 25000" name="adj"/>
                  <a:gd fmla="val 115470" name="vf"/>
                </a:avLst>
              </a:prstGeom>
              <a:noFill/>
              <a:ln cap="flat" cmpd="sng" w="9525">
                <a:solidFill>
                  <a:srgbClr val="FFFFFF">
                    <a:alpha val="87840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" name="Google Shape;79;p2"/>
              <p:cNvSpPr/>
              <p:nvPr/>
            </p:nvSpPr>
            <p:spPr>
              <a:xfrm>
                <a:off x="9178821" y="4157963"/>
                <a:ext cx="272400" cy="227700"/>
              </a:xfrm>
              <a:prstGeom prst="hexagon">
                <a:avLst>
                  <a:gd fmla="val 25000" name="adj"/>
                  <a:gd fmla="val 115470" name="vf"/>
                </a:avLst>
              </a:prstGeom>
              <a:noFill/>
              <a:ln cap="flat" cmpd="sng" w="9525">
                <a:solidFill>
                  <a:srgbClr val="FFFFFF">
                    <a:alpha val="87840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" name="Google Shape;80;p2"/>
              <p:cNvSpPr/>
              <p:nvPr/>
            </p:nvSpPr>
            <p:spPr>
              <a:xfrm>
                <a:off x="959731" y="1553663"/>
                <a:ext cx="725100" cy="641400"/>
              </a:xfrm>
              <a:prstGeom prst="hexagon">
                <a:avLst>
                  <a:gd fmla="val 25000" name="adj"/>
                  <a:gd fmla="val 115470" name="vf"/>
                </a:avLst>
              </a:prstGeom>
              <a:solidFill>
                <a:schemeClr val="accent1"/>
              </a:solidFill>
              <a:ln cap="flat" cmpd="sng" w="9525">
                <a:solidFill>
                  <a:srgbClr val="FFFFFF">
                    <a:alpha val="87840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" name="Google Shape;81;p2"/>
              <p:cNvSpPr/>
              <p:nvPr/>
            </p:nvSpPr>
            <p:spPr>
              <a:xfrm>
                <a:off x="1335063" y="1167575"/>
                <a:ext cx="2699222" cy="1470200"/>
              </a:xfrm>
              <a:custGeom>
                <a:rect b="b" l="l" r="r" t="t"/>
                <a:pathLst>
                  <a:path extrusionOk="0" h="1083020" w="1992046">
                    <a:moveTo>
                      <a:pt x="0" y="1082927"/>
                    </a:moveTo>
                    <a:lnTo>
                      <a:pt x="118715" y="1083020"/>
                    </a:lnTo>
                    <a:lnTo>
                      <a:pt x="715696" y="19050"/>
                    </a:lnTo>
                    <a:lnTo>
                      <a:pt x="1396734" y="0"/>
                    </a:lnTo>
                    <a:lnTo>
                      <a:pt x="1520559" y="133350"/>
                    </a:lnTo>
                    <a:lnTo>
                      <a:pt x="1992046" y="138112"/>
                    </a:lnTo>
                  </a:path>
                </a:pathLst>
              </a:custGeom>
              <a:noFill/>
              <a:ln cap="flat" cmpd="sng" w="9525">
                <a:solidFill>
                  <a:srgbClr val="FFFFFF">
                    <a:alpha val="87840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" name="Google Shape;82;p2"/>
              <p:cNvSpPr/>
              <p:nvPr/>
            </p:nvSpPr>
            <p:spPr>
              <a:xfrm>
                <a:off x="2868864" y="4450140"/>
                <a:ext cx="1387174" cy="536602"/>
              </a:xfrm>
              <a:custGeom>
                <a:rect b="b" l="l" r="r" t="t"/>
                <a:pathLst>
                  <a:path extrusionOk="0" h="395287" w="1042988">
                    <a:moveTo>
                      <a:pt x="0" y="395287"/>
                    </a:moveTo>
                    <a:lnTo>
                      <a:pt x="280988" y="390525"/>
                    </a:lnTo>
                    <a:lnTo>
                      <a:pt x="476250" y="0"/>
                    </a:lnTo>
                    <a:lnTo>
                      <a:pt x="1042988" y="9525"/>
                    </a:lnTo>
                  </a:path>
                </a:pathLst>
              </a:custGeom>
              <a:noFill/>
              <a:ln cap="flat" cmpd="sng" w="9525">
                <a:solidFill>
                  <a:srgbClr val="FFFFFF">
                    <a:alpha val="87840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" name="Google Shape;83;p2"/>
              <p:cNvSpPr/>
              <p:nvPr/>
            </p:nvSpPr>
            <p:spPr>
              <a:xfrm>
                <a:off x="2761211" y="5445248"/>
                <a:ext cx="6092190" cy="1021485"/>
              </a:xfrm>
              <a:custGeom>
                <a:rect b="b" l="l" r="r" t="t"/>
                <a:pathLst>
                  <a:path extrusionOk="0" h="752475" w="4572000">
                    <a:moveTo>
                      <a:pt x="0" y="752475"/>
                    </a:moveTo>
                    <a:lnTo>
                      <a:pt x="581025" y="733425"/>
                    </a:lnTo>
                    <a:lnTo>
                      <a:pt x="842963" y="304800"/>
                    </a:lnTo>
                    <a:lnTo>
                      <a:pt x="1671638" y="300037"/>
                    </a:lnTo>
                    <a:lnTo>
                      <a:pt x="1847850" y="600075"/>
                    </a:lnTo>
                    <a:lnTo>
                      <a:pt x="2719388" y="585787"/>
                    </a:lnTo>
                    <a:lnTo>
                      <a:pt x="2833688" y="704850"/>
                    </a:lnTo>
                    <a:lnTo>
                      <a:pt x="4000500" y="685800"/>
                    </a:lnTo>
                    <a:lnTo>
                      <a:pt x="4348163" y="0"/>
                    </a:lnTo>
                    <a:lnTo>
                      <a:pt x="4572000" y="19050"/>
                    </a:lnTo>
                  </a:path>
                </a:pathLst>
              </a:custGeom>
              <a:noFill/>
              <a:ln cap="flat" cmpd="sng" w="9525">
                <a:solidFill>
                  <a:srgbClr val="FFFFFF">
                    <a:alpha val="87840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" name="Google Shape;84;p2"/>
              <p:cNvSpPr/>
              <p:nvPr/>
            </p:nvSpPr>
            <p:spPr>
              <a:xfrm>
                <a:off x="7624288" y="1458353"/>
                <a:ext cx="1113889" cy="575394"/>
              </a:xfrm>
              <a:custGeom>
                <a:rect b="b" l="l" r="r" t="t"/>
                <a:pathLst>
                  <a:path extrusionOk="0" h="423863" w="900112">
                    <a:moveTo>
                      <a:pt x="0" y="423863"/>
                    </a:moveTo>
                    <a:lnTo>
                      <a:pt x="204787" y="423863"/>
                    </a:lnTo>
                    <a:lnTo>
                      <a:pt x="419100" y="14288"/>
                    </a:lnTo>
                    <a:lnTo>
                      <a:pt x="900112" y="0"/>
                    </a:lnTo>
                  </a:path>
                </a:pathLst>
              </a:custGeom>
              <a:noFill/>
              <a:ln cap="flat" cmpd="sng" w="9525">
                <a:solidFill>
                  <a:srgbClr val="FFFFFF">
                    <a:alpha val="87840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" name="Google Shape;85;p2"/>
              <p:cNvSpPr/>
              <p:nvPr/>
            </p:nvSpPr>
            <p:spPr>
              <a:xfrm>
                <a:off x="7510307" y="4592299"/>
                <a:ext cx="2332614" cy="678834"/>
              </a:xfrm>
              <a:custGeom>
                <a:rect b="b" l="l" r="r" t="t"/>
                <a:pathLst>
                  <a:path extrusionOk="0" h="500062" w="1681163">
                    <a:moveTo>
                      <a:pt x="0" y="500062"/>
                    </a:moveTo>
                    <a:lnTo>
                      <a:pt x="890588" y="495300"/>
                    </a:lnTo>
                    <a:lnTo>
                      <a:pt x="1166813" y="0"/>
                    </a:lnTo>
                    <a:lnTo>
                      <a:pt x="1681163" y="23812"/>
                    </a:lnTo>
                  </a:path>
                </a:pathLst>
              </a:custGeom>
              <a:noFill/>
              <a:ln cap="flat" cmpd="sng" w="9525">
                <a:solidFill>
                  <a:srgbClr val="FFFFFF">
                    <a:alpha val="87840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" name="Google Shape;86;p2"/>
              <p:cNvSpPr/>
              <p:nvPr/>
            </p:nvSpPr>
            <p:spPr>
              <a:xfrm>
                <a:off x="7833249" y="5144774"/>
                <a:ext cx="272400" cy="227700"/>
              </a:xfrm>
              <a:prstGeom prst="hexagon">
                <a:avLst>
                  <a:gd fmla="val 25000" name="adj"/>
                  <a:gd fmla="val 115470" name="vf"/>
                </a:avLst>
              </a:prstGeom>
              <a:noFill/>
              <a:ln cap="flat" cmpd="sng" w="9525">
                <a:solidFill>
                  <a:srgbClr val="FFFFFF">
                    <a:alpha val="87840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87" name="Google Shape;87;p2"/>
            <p:cNvSpPr/>
            <p:nvPr/>
          </p:nvSpPr>
          <p:spPr>
            <a:xfrm>
              <a:off x="3179805" y="1033604"/>
              <a:ext cx="1318800" cy="11403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chemeClr val="accent1"/>
            </a:solidFill>
            <a:ln cap="flat" cmpd="sng" w="9525">
              <a:solidFill>
                <a:srgbClr val="FFFFFF">
                  <a:alpha val="87840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623792" y="3060010"/>
              <a:ext cx="416700" cy="3489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chemeClr val="accent1"/>
            </a:solidFill>
            <a:ln cap="flat" cmpd="sng" w="9525">
              <a:solidFill>
                <a:srgbClr val="FFFFFF">
                  <a:alpha val="87840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grpSp>
        <p:nvGrpSpPr>
          <p:cNvPr id="91" name="Google Shape;91;p3"/>
          <p:cNvGrpSpPr/>
          <p:nvPr/>
        </p:nvGrpSpPr>
        <p:grpSpPr>
          <a:xfrm>
            <a:off x="6667077" y="4008904"/>
            <a:ext cx="2362271" cy="1005672"/>
            <a:chOff x="1487983" y="3464395"/>
            <a:chExt cx="2624745" cy="1135327"/>
          </a:xfrm>
        </p:grpSpPr>
        <p:sp>
          <p:nvSpPr>
            <p:cNvPr id="92" name="Google Shape;92;p3"/>
            <p:cNvSpPr/>
            <p:nvPr/>
          </p:nvSpPr>
          <p:spPr>
            <a:xfrm>
              <a:off x="2509312" y="3464395"/>
              <a:ext cx="878700" cy="762300"/>
            </a:xfrm>
            <a:prstGeom prst="hexagon">
              <a:avLst>
                <a:gd fmla="val 25000" name="adj"/>
                <a:gd fmla="val 115470" name="vf"/>
              </a:avLst>
            </a:prstGeom>
            <a:noFill/>
            <a:ln cap="flat" cmpd="sng" w="9525">
              <a:solidFill>
                <a:srgbClr val="FFFFFF">
                  <a:alpha val="67840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" name="Google Shape;93;p3"/>
            <p:cNvSpPr/>
            <p:nvPr/>
          </p:nvSpPr>
          <p:spPr>
            <a:xfrm>
              <a:off x="3595793" y="4060750"/>
              <a:ext cx="440100" cy="406200"/>
            </a:xfrm>
            <a:prstGeom prst="hexagon">
              <a:avLst>
                <a:gd fmla="val 25000" name="adj"/>
                <a:gd fmla="val 115470" name="vf"/>
              </a:avLst>
            </a:prstGeom>
            <a:noFill/>
            <a:ln cap="flat" cmpd="sng" w="9525">
              <a:solidFill>
                <a:srgbClr val="FFFFFF">
                  <a:alpha val="67840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" name="Google Shape;94;p3"/>
            <p:cNvSpPr/>
            <p:nvPr/>
          </p:nvSpPr>
          <p:spPr>
            <a:xfrm>
              <a:off x="1487983" y="3869492"/>
              <a:ext cx="409200" cy="3648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chemeClr val="accent1"/>
            </a:solidFill>
            <a:ln cap="flat" cmpd="sng" w="9525">
              <a:solidFill>
                <a:srgbClr val="FFFFFF">
                  <a:alpha val="67840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" name="Google Shape;95;p3"/>
            <p:cNvSpPr/>
            <p:nvPr/>
          </p:nvSpPr>
          <p:spPr>
            <a:xfrm>
              <a:off x="2085257" y="3981317"/>
              <a:ext cx="323400" cy="279900"/>
            </a:xfrm>
            <a:prstGeom prst="hexagon">
              <a:avLst>
                <a:gd fmla="val 25000" name="adj"/>
                <a:gd fmla="val 115470" name="vf"/>
              </a:avLst>
            </a:prstGeom>
            <a:noFill/>
            <a:ln cap="flat" cmpd="sng" w="9525">
              <a:solidFill>
                <a:srgbClr val="FFFFFF">
                  <a:alpha val="67840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" name="Google Shape;96;p3"/>
            <p:cNvSpPr/>
            <p:nvPr/>
          </p:nvSpPr>
          <p:spPr>
            <a:xfrm>
              <a:off x="1599400" y="4345322"/>
              <a:ext cx="281400" cy="254400"/>
            </a:xfrm>
            <a:prstGeom prst="hexagon">
              <a:avLst>
                <a:gd fmla="val 25000" name="adj"/>
                <a:gd fmla="val 115470" name="vf"/>
              </a:avLst>
            </a:prstGeom>
            <a:noFill/>
            <a:ln cap="flat" cmpd="sng" w="9525">
              <a:solidFill>
                <a:srgbClr val="FFFFFF">
                  <a:alpha val="67840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" name="Google Shape;97;p3"/>
            <p:cNvSpPr/>
            <p:nvPr/>
          </p:nvSpPr>
          <p:spPr>
            <a:xfrm>
              <a:off x="3908128" y="3858168"/>
              <a:ext cx="204600" cy="1863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chemeClr val="accent1"/>
            </a:solidFill>
            <a:ln cap="flat" cmpd="sng" w="9525">
              <a:solidFill>
                <a:srgbClr val="FFFFFF">
                  <a:alpha val="67840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" name="Google Shape;98;p3"/>
            <p:cNvSpPr/>
            <p:nvPr/>
          </p:nvSpPr>
          <p:spPr>
            <a:xfrm>
              <a:off x="2810523" y="4135763"/>
              <a:ext cx="204600" cy="186300"/>
            </a:xfrm>
            <a:prstGeom prst="hexagon">
              <a:avLst>
                <a:gd fmla="val 25000" name="adj"/>
                <a:gd fmla="val 115470" name="vf"/>
              </a:avLst>
            </a:prstGeom>
            <a:noFill/>
            <a:ln cap="flat" cmpd="sng" w="9525">
              <a:solidFill>
                <a:srgbClr val="FFFFFF">
                  <a:alpha val="67840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" name="Google Shape;99;p3"/>
            <p:cNvSpPr/>
            <p:nvPr/>
          </p:nvSpPr>
          <p:spPr>
            <a:xfrm>
              <a:off x="3573874" y="4334251"/>
              <a:ext cx="241200" cy="2193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chemeClr val="accent1"/>
            </a:solidFill>
            <a:ln cap="flat" cmpd="sng" w="9525">
              <a:solidFill>
                <a:srgbClr val="FFFFFF">
                  <a:alpha val="67840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" name="Google Shape;100;p3"/>
            <p:cNvSpPr/>
            <p:nvPr/>
          </p:nvSpPr>
          <p:spPr>
            <a:xfrm>
              <a:off x="2270649" y="3731992"/>
              <a:ext cx="241200" cy="2193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chemeClr val="accent1"/>
            </a:solidFill>
            <a:ln cap="flat" cmpd="sng" w="9525">
              <a:solidFill>
                <a:srgbClr val="FFFFFF">
                  <a:alpha val="67840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" name="Google Shape;101;p3"/>
            <p:cNvSpPr/>
            <p:nvPr/>
          </p:nvSpPr>
          <p:spPr>
            <a:xfrm>
              <a:off x="3274324" y="3797177"/>
              <a:ext cx="241200" cy="2193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chemeClr val="accent1"/>
            </a:solidFill>
            <a:ln cap="flat" cmpd="sng" w="9525">
              <a:solidFill>
                <a:srgbClr val="FFFFFF">
                  <a:alpha val="67840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" name="Google Shape;102;p3"/>
            <p:cNvSpPr/>
            <p:nvPr/>
          </p:nvSpPr>
          <p:spPr>
            <a:xfrm>
              <a:off x="2125898" y="3813743"/>
              <a:ext cx="78600" cy="63600"/>
            </a:xfrm>
            <a:prstGeom prst="hexagon">
              <a:avLst>
                <a:gd fmla="val 25000" name="adj"/>
                <a:gd fmla="val 115470" name="vf"/>
              </a:avLst>
            </a:prstGeom>
            <a:noFill/>
            <a:ln cap="flat" cmpd="sng" w="9525">
              <a:solidFill>
                <a:srgbClr val="FFFFFF">
                  <a:alpha val="67840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Google Shape;103;p3"/>
            <p:cNvSpPr/>
            <p:nvPr/>
          </p:nvSpPr>
          <p:spPr>
            <a:xfrm>
              <a:off x="1988452" y="4323654"/>
              <a:ext cx="73200" cy="708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chemeClr val="accent1"/>
            </a:solidFill>
            <a:ln cap="flat" cmpd="sng" w="9525">
              <a:solidFill>
                <a:srgbClr val="FFFFFF">
                  <a:alpha val="67840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Google Shape;104;p3"/>
            <p:cNvSpPr/>
            <p:nvPr/>
          </p:nvSpPr>
          <p:spPr>
            <a:xfrm>
              <a:off x="2810518" y="4481269"/>
              <a:ext cx="120600" cy="1011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chemeClr val="accent1"/>
            </a:solidFill>
            <a:ln cap="flat" cmpd="sng" w="9525">
              <a:solidFill>
                <a:srgbClr val="FFFFFF">
                  <a:alpha val="67840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Google Shape;105;p3"/>
            <p:cNvSpPr/>
            <p:nvPr/>
          </p:nvSpPr>
          <p:spPr>
            <a:xfrm>
              <a:off x="3722735" y="3825672"/>
              <a:ext cx="78600" cy="63600"/>
            </a:xfrm>
            <a:prstGeom prst="hexagon">
              <a:avLst>
                <a:gd fmla="val 25000" name="adj"/>
                <a:gd fmla="val 115470" name="vf"/>
              </a:avLst>
            </a:prstGeom>
            <a:noFill/>
            <a:ln cap="flat" cmpd="sng" w="9525">
              <a:solidFill>
                <a:srgbClr val="FFFFFF">
                  <a:alpha val="67840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1902604" y="3907300"/>
              <a:ext cx="398943" cy="150209"/>
            </a:xfrm>
            <a:custGeom>
              <a:rect b="b" l="l" r="r" t="t"/>
              <a:pathLst>
                <a:path extrusionOk="0" h="395287" w="1042988">
                  <a:moveTo>
                    <a:pt x="0" y="395287"/>
                  </a:moveTo>
                  <a:lnTo>
                    <a:pt x="280988" y="390525"/>
                  </a:lnTo>
                  <a:lnTo>
                    <a:pt x="476250" y="0"/>
                  </a:lnTo>
                  <a:lnTo>
                    <a:pt x="1042988" y="9525"/>
                  </a:lnTo>
                </a:path>
              </a:pathLst>
            </a:custGeom>
            <a:noFill/>
            <a:ln cap="flat" cmpd="sng" w="9525">
              <a:solidFill>
                <a:srgbClr val="FFFFFF">
                  <a:alpha val="67840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" name="Google Shape;107;p3"/>
            <p:cNvSpPr/>
            <p:nvPr/>
          </p:nvSpPr>
          <p:spPr>
            <a:xfrm>
              <a:off x="1871551" y="4185315"/>
              <a:ext cx="1760220" cy="285940"/>
            </a:xfrm>
            <a:custGeom>
              <a:rect b="b" l="l" r="r" t="t"/>
              <a:pathLst>
                <a:path extrusionOk="0" h="752475" w="4572000">
                  <a:moveTo>
                    <a:pt x="0" y="752475"/>
                  </a:moveTo>
                  <a:lnTo>
                    <a:pt x="581025" y="733425"/>
                  </a:lnTo>
                  <a:lnTo>
                    <a:pt x="842963" y="304800"/>
                  </a:lnTo>
                  <a:lnTo>
                    <a:pt x="1671638" y="300037"/>
                  </a:lnTo>
                  <a:lnTo>
                    <a:pt x="1847850" y="600075"/>
                  </a:lnTo>
                  <a:lnTo>
                    <a:pt x="2719388" y="585787"/>
                  </a:lnTo>
                  <a:lnTo>
                    <a:pt x="2833688" y="704850"/>
                  </a:lnTo>
                  <a:lnTo>
                    <a:pt x="4000500" y="685800"/>
                  </a:lnTo>
                  <a:lnTo>
                    <a:pt x="4348163" y="0"/>
                  </a:lnTo>
                  <a:lnTo>
                    <a:pt x="4572000" y="19050"/>
                  </a:lnTo>
                </a:path>
              </a:pathLst>
            </a:custGeom>
            <a:noFill/>
            <a:ln cap="flat" cmpd="sng" w="9525">
              <a:solidFill>
                <a:srgbClr val="FFFFFF">
                  <a:alpha val="67840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3241446" y="3947017"/>
              <a:ext cx="672465" cy="190024"/>
            </a:xfrm>
            <a:custGeom>
              <a:rect b="b" l="l" r="r" t="t"/>
              <a:pathLst>
                <a:path extrusionOk="0" h="500062" w="1681163">
                  <a:moveTo>
                    <a:pt x="0" y="500062"/>
                  </a:moveTo>
                  <a:lnTo>
                    <a:pt x="890588" y="495300"/>
                  </a:lnTo>
                  <a:lnTo>
                    <a:pt x="1166813" y="0"/>
                  </a:lnTo>
                  <a:lnTo>
                    <a:pt x="1681163" y="23812"/>
                  </a:lnTo>
                </a:path>
              </a:pathLst>
            </a:custGeom>
            <a:noFill/>
            <a:ln cap="flat" cmpd="sng" w="9525">
              <a:solidFill>
                <a:srgbClr val="FFFFFF">
                  <a:alpha val="67840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" name="Google Shape;109;p3"/>
            <p:cNvSpPr/>
            <p:nvPr/>
          </p:nvSpPr>
          <p:spPr>
            <a:xfrm>
              <a:off x="3334600" y="4101368"/>
              <a:ext cx="78600" cy="63600"/>
            </a:xfrm>
            <a:prstGeom prst="hexagon">
              <a:avLst>
                <a:gd fmla="val 25000" name="adj"/>
                <a:gd fmla="val 115470" name="vf"/>
              </a:avLst>
            </a:prstGeom>
            <a:noFill/>
            <a:ln cap="flat" cmpd="sng" w="9525">
              <a:solidFill>
                <a:srgbClr val="FFFFFF">
                  <a:alpha val="67840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0" name="Google Shape;110;p3"/>
          <p:cNvGrpSpPr/>
          <p:nvPr/>
        </p:nvGrpSpPr>
        <p:grpSpPr>
          <a:xfrm flipH="1">
            <a:off x="146827" y="97304"/>
            <a:ext cx="2362271" cy="1005672"/>
            <a:chOff x="1487983" y="3464395"/>
            <a:chExt cx="2624745" cy="1135327"/>
          </a:xfrm>
        </p:grpSpPr>
        <p:sp>
          <p:nvSpPr>
            <p:cNvPr id="111" name="Google Shape;111;p3"/>
            <p:cNvSpPr/>
            <p:nvPr/>
          </p:nvSpPr>
          <p:spPr>
            <a:xfrm>
              <a:off x="2509312" y="3464395"/>
              <a:ext cx="878700" cy="762300"/>
            </a:xfrm>
            <a:prstGeom prst="hexagon">
              <a:avLst>
                <a:gd fmla="val 25000" name="adj"/>
                <a:gd fmla="val 115470" name="vf"/>
              </a:avLst>
            </a:prstGeom>
            <a:noFill/>
            <a:ln cap="flat" cmpd="sng" w="9525">
              <a:solidFill>
                <a:srgbClr val="FFFFFF">
                  <a:alpha val="67840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Google Shape;112;p3"/>
            <p:cNvSpPr/>
            <p:nvPr/>
          </p:nvSpPr>
          <p:spPr>
            <a:xfrm>
              <a:off x="3595793" y="4060750"/>
              <a:ext cx="440100" cy="406200"/>
            </a:xfrm>
            <a:prstGeom prst="hexagon">
              <a:avLst>
                <a:gd fmla="val 25000" name="adj"/>
                <a:gd fmla="val 115470" name="vf"/>
              </a:avLst>
            </a:prstGeom>
            <a:noFill/>
            <a:ln cap="flat" cmpd="sng" w="9525">
              <a:solidFill>
                <a:srgbClr val="FFFFFF">
                  <a:alpha val="67840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Google Shape;113;p3"/>
            <p:cNvSpPr/>
            <p:nvPr/>
          </p:nvSpPr>
          <p:spPr>
            <a:xfrm>
              <a:off x="1487983" y="3869492"/>
              <a:ext cx="409200" cy="3648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chemeClr val="accent1"/>
            </a:solidFill>
            <a:ln cap="flat" cmpd="sng" w="9525">
              <a:solidFill>
                <a:srgbClr val="FFFFFF">
                  <a:alpha val="67840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" name="Google Shape;114;p3"/>
            <p:cNvSpPr/>
            <p:nvPr/>
          </p:nvSpPr>
          <p:spPr>
            <a:xfrm>
              <a:off x="2085257" y="3981317"/>
              <a:ext cx="323400" cy="279900"/>
            </a:xfrm>
            <a:prstGeom prst="hexagon">
              <a:avLst>
                <a:gd fmla="val 25000" name="adj"/>
                <a:gd fmla="val 115470" name="vf"/>
              </a:avLst>
            </a:prstGeom>
            <a:noFill/>
            <a:ln cap="flat" cmpd="sng" w="9525">
              <a:solidFill>
                <a:srgbClr val="FFFFFF">
                  <a:alpha val="67840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Google Shape;115;p3"/>
            <p:cNvSpPr/>
            <p:nvPr/>
          </p:nvSpPr>
          <p:spPr>
            <a:xfrm>
              <a:off x="1599400" y="4345322"/>
              <a:ext cx="281400" cy="254400"/>
            </a:xfrm>
            <a:prstGeom prst="hexagon">
              <a:avLst>
                <a:gd fmla="val 25000" name="adj"/>
                <a:gd fmla="val 115470" name="vf"/>
              </a:avLst>
            </a:prstGeom>
            <a:noFill/>
            <a:ln cap="flat" cmpd="sng" w="9525">
              <a:solidFill>
                <a:srgbClr val="FFFFFF">
                  <a:alpha val="67840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" name="Google Shape;116;p3"/>
            <p:cNvSpPr/>
            <p:nvPr/>
          </p:nvSpPr>
          <p:spPr>
            <a:xfrm>
              <a:off x="3908128" y="3858168"/>
              <a:ext cx="204600" cy="1863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chemeClr val="accent1"/>
            </a:solidFill>
            <a:ln cap="flat" cmpd="sng" w="9525">
              <a:solidFill>
                <a:srgbClr val="FFFFFF">
                  <a:alpha val="67840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" name="Google Shape;117;p3"/>
            <p:cNvSpPr/>
            <p:nvPr/>
          </p:nvSpPr>
          <p:spPr>
            <a:xfrm>
              <a:off x="2810523" y="4135763"/>
              <a:ext cx="204600" cy="186300"/>
            </a:xfrm>
            <a:prstGeom prst="hexagon">
              <a:avLst>
                <a:gd fmla="val 25000" name="adj"/>
                <a:gd fmla="val 115470" name="vf"/>
              </a:avLst>
            </a:prstGeom>
            <a:noFill/>
            <a:ln cap="flat" cmpd="sng" w="9525">
              <a:solidFill>
                <a:srgbClr val="FFFFFF">
                  <a:alpha val="67840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Google Shape;118;p3"/>
            <p:cNvSpPr/>
            <p:nvPr/>
          </p:nvSpPr>
          <p:spPr>
            <a:xfrm>
              <a:off x="3573874" y="4334251"/>
              <a:ext cx="241200" cy="2193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chemeClr val="accent1"/>
            </a:solidFill>
            <a:ln cap="flat" cmpd="sng" w="9525">
              <a:solidFill>
                <a:srgbClr val="FFFFFF">
                  <a:alpha val="67840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Google Shape;119;p3"/>
            <p:cNvSpPr/>
            <p:nvPr/>
          </p:nvSpPr>
          <p:spPr>
            <a:xfrm>
              <a:off x="2270649" y="3731992"/>
              <a:ext cx="241200" cy="2193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chemeClr val="accent1"/>
            </a:solidFill>
            <a:ln cap="flat" cmpd="sng" w="9525">
              <a:solidFill>
                <a:srgbClr val="FFFFFF">
                  <a:alpha val="67840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120;p3"/>
            <p:cNvSpPr/>
            <p:nvPr/>
          </p:nvSpPr>
          <p:spPr>
            <a:xfrm>
              <a:off x="3274324" y="3797177"/>
              <a:ext cx="241200" cy="2193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chemeClr val="accent1"/>
            </a:solidFill>
            <a:ln cap="flat" cmpd="sng" w="9525">
              <a:solidFill>
                <a:srgbClr val="FFFFFF">
                  <a:alpha val="67840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Google Shape;121;p3"/>
            <p:cNvSpPr/>
            <p:nvPr/>
          </p:nvSpPr>
          <p:spPr>
            <a:xfrm>
              <a:off x="2125898" y="3813743"/>
              <a:ext cx="78600" cy="63600"/>
            </a:xfrm>
            <a:prstGeom prst="hexagon">
              <a:avLst>
                <a:gd fmla="val 25000" name="adj"/>
                <a:gd fmla="val 115470" name="vf"/>
              </a:avLst>
            </a:prstGeom>
            <a:noFill/>
            <a:ln cap="flat" cmpd="sng" w="9525">
              <a:solidFill>
                <a:srgbClr val="FFFFFF">
                  <a:alpha val="67840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" name="Google Shape;122;p3"/>
            <p:cNvSpPr/>
            <p:nvPr/>
          </p:nvSpPr>
          <p:spPr>
            <a:xfrm>
              <a:off x="1988452" y="4323654"/>
              <a:ext cx="73200" cy="708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chemeClr val="accent1"/>
            </a:solidFill>
            <a:ln cap="flat" cmpd="sng" w="9525">
              <a:solidFill>
                <a:srgbClr val="FFFFFF">
                  <a:alpha val="67840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" name="Google Shape;123;p3"/>
            <p:cNvSpPr/>
            <p:nvPr/>
          </p:nvSpPr>
          <p:spPr>
            <a:xfrm>
              <a:off x="2810518" y="4481269"/>
              <a:ext cx="120600" cy="1011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chemeClr val="accent1"/>
            </a:solidFill>
            <a:ln cap="flat" cmpd="sng" w="9525">
              <a:solidFill>
                <a:srgbClr val="FFFFFF">
                  <a:alpha val="67840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" name="Google Shape;124;p3"/>
            <p:cNvSpPr/>
            <p:nvPr/>
          </p:nvSpPr>
          <p:spPr>
            <a:xfrm>
              <a:off x="3722735" y="3825672"/>
              <a:ext cx="78600" cy="63600"/>
            </a:xfrm>
            <a:prstGeom prst="hexagon">
              <a:avLst>
                <a:gd fmla="val 25000" name="adj"/>
                <a:gd fmla="val 115470" name="vf"/>
              </a:avLst>
            </a:prstGeom>
            <a:noFill/>
            <a:ln cap="flat" cmpd="sng" w="9525">
              <a:solidFill>
                <a:srgbClr val="FFFFFF">
                  <a:alpha val="67840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" name="Google Shape;125;p3"/>
            <p:cNvSpPr/>
            <p:nvPr/>
          </p:nvSpPr>
          <p:spPr>
            <a:xfrm>
              <a:off x="1902604" y="3907300"/>
              <a:ext cx="398943" cy="150209"/>
            </a:xfrm>
            <a:custGeom>
              <a:rect b="b" l="l" r="r" t="t"/>
              <a:pathLst>
                <a:path extrusionOk="0" h="395287" w="1042988">
                  <a:moveTo>
                    <a:pt x="0" y="395287"/>
                  </a:moveTo>
                  <a:lnTo>
                    <a:pt x="280988" y="390525"/>
                  </a:lnTo>
                  <a:lnTo>
                    <a:pt x="476250" y="0"/>
                  </a:lnTo>
                  <a:lnTo>
                    <a:pt x="1042988" y="9525"/>
                  </a:lnTo>
                </a:path>
              </a:pathLst>
            </a:custGeom>
            <a:noFill/>
            <a:ln cap="flat" cmpd="sng" w="9525">
              <a:solidFill>
                <a:srgbClr val="FFFFFF">
                  <a:alpha val="67840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Google Shape;126;p3"/>
            <p:cNvSpPr/>
            <p:nvPr/>
          </p:nvSpPr>
          <p:spPr>
            <a:xfrm>
              <a:off x="1871551" y="4185315"/>
              <a:ext cx="1760220" cy="285940"/>
            </a:xfrm>
            <a:custGeom>
              <a:rect b="b" l="l" r="r" t="t"/>
              <a:pathLst>
                <a:path extrusionOk="0" h="752475" w="4572000">
                  <a:moveTo>
                    <a:pt x="0" y="752475"/>
                  </a:moveTo>
                  <a:lnTo>
                    <a:pt x="581025" y="733425"/>
                  </a:lnTo>
                  <a:lnTo>
                    <a:pt x="842963" y="304800"/>
                  </a:lnTo>
                  <a:lnTo>
                    <a:pt x="1671638" y="300037"/>
                  </a:lnTo>
                  <a:lnTo>
                    <a:pt x="1847850" y="600075"/>
                  </a:lnTo>
                  <a:lnTo>
                    <a:pt x="2719388" y="585787"/>
                  </a:lnTo>
                  <a:lnTo>
                    <a:pt x="2833688" y="704850"/>
                  </a:lnTo>
                  <a:lnTo>
                    <a:pt x="4000500" y="685800"/>
                  </a:lnTo>
                  <a:lnTo>
                    <a:pt x="4348163" y="0"/>
                  </a:lnTo>
                  <a:lnTo>
                    <a:pt x="4572000" y="19050"/>
                  </a:lnTo>
                </a:path>
              </a:pathLst>
            </a:custGeom>
            <a:noFill/>
            <a:ln cap="flat" cmpd="sng" w="9525">
              <a:solidFill>
                <a:srgbClr val="FFFFFF">
                  <a:alpha val="67840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" name="Google Shape;127;p3"/>
            <p:cNvSpPr/>
            <p:nvPr/>
          </p:nvSpPr>
          <p:spPr>
            <a:xfrm>
              <a:off x="3241446" y="3947017"/>
              <a:ext cx="672465" cy="190024"/>
            </a:xfrm>
            <a:custGeom>
              <a:rect b="b" l="l" r="r" t="t"/>
              <a:pathLst>
                <a:path extrusionOk="0" h="500062" w="1681163">
                  <a:moveTo>
                    <a:pt x="0" y="500062"/>
                  </a:moveTo>
                  <a:lnTo>
                    <a:pt x="890588" y="495300"/>
                  </a:lnTo>
                  <a:lnTo>
                    <a:pt x="1166813" y="0"/>
                  </a:lnTo>
                  <a:lnTo>
                    <a:pt x="1681163" y="23812"/>
                  </a:lnTo>
                </a:path>
              </a:pathLst>
            </a:custGeom>
            <a:noFill/>
            <a:ln cap="flat" cmpd="sng" w="9525">
              <a:solidFill>
                <a:srgbClr val="FFFFFF">
                  <a:alpha val="67840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Google Shape;128;p3"/>
            <p:cNvSpPr/>
            <p:nvPr/>
          </p:nvSpPr>
          <p:spPr>
            <a:xfrm>
              <a:off x="3334600" y="4101368"/>
              <a:ext cx="78600" cy="63600"/>
            </a:xfrm>
            <a:prstGeom prst="hexagon">
              <a:avLst>
                <a:gd fmla="val 25000" name="adj"/>
                <a:gd fmla="val 115470" name="vf"/>
              </a:avLst>
            </a:prstGeom>
            <a:noFill/>
            <a:ln cap="flat" cmpd="sng" w="9525">
              <a:solidFill>
                <a:srgbClr val="FFFFFF">
                  <a:alpha val="67840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31" name="Google Shape;131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160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160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160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160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160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160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160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1600"/>
              </a:spcBef>
              <a:spcAft>
                <a:spcPts val="160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32" name="Google Shape;132;p4"/>
          <p:cNvGrpSpPr/>
          <p:nvPr/>
        </p:nvGrpSpPr>
        <p:grpSpPr>
          <a:xfrm>
            <a:off x="6667077" y="4008904"/>
            <a:ext cx="2362271" cy="1005672"/>
            <a:chOff x="1487983" y="3464395"/>
            <a:chExt cx="2624745" cy="1135327"/>
          </a:xfrm>
        </p:grpSpPr>
        <p:sp>
          <p:nvSpPr>
            <p:cNvPr id="133" name="Google Shape;133;p4"/>
            <p:cNvSpPr/>
            <p:nvPr/>
          </p:nvSpPr>
          <p:spPr>
            <a:xfrm>
              <a:off x="2509312" y="3464395"/>
              <a:ext cx="878700" cy="762300"/>
            </a:xfrm>
            <a:prstGeom prst="hexagon">
              <a:avLst>
                <a:gd fmla="val 25000" name="adj"/>
                <a:gd fmla="val 115470" name="vf"/>
              </a:avLst>
            </a:prstGeom>
            <a:noFill/>
            <a:ln cap="flat" cmpd="sng" w="9525">
              <a:solidFill>
                <a:srgbClr val="FFFFFF">
                  <a:alpha val="67840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Google Shape;134;p4"/>
            <p:cNvSpPr/>
            <p:nvPr/>
          </p:nvSpPr>
          <p:spPr>
            <a:xfrm>
              <a:off x="3595793" y="4060750"/>
              <a:ext cx="440100" cy="406200"/>
            </a:xfrm>
            <a:prstGeom prst="hexagon">
              <a:avLst>
                <a:gd fmla="val 25000" name="adj"/>
                <a:gd fmla="val 115470" name="vf"/>
              </a:avLst>
            </a:prstGeom>
            <a:noFill/>
            <a:ln cap="flat" cmpd="sng" w="9525">
              <a:solidFill>
                <a:srgbClr val="FFFFFF">
                  <a:alpha val="67840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Google Shape;135;p4"/>
            <p:cNvSpPr/>
            <p:nvPr/>
          </p:nvSpPr>
          <p:spPr>
            <a:xfrm>
              <a:off x="1487983" y="3869492"/>
              <a:ext cx="409200" cy="3648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chemeClr val="accent1"/>
            </a:solidFill>
            <a:ln cap="flat" cmpd="sng" w="9525">
              <a:solidFill>
                <a:srgbClr val="FFFFFF">
                  <a:alpha val="67840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" name="Google Shape;136;p4"/>
            <p:cNvSpPr/>
            <p:nvPr/>
          </p:nvSpPr>
          <p:spPr>
            <a:xfrm>
              <a:off x="2085257" y="3981317"/>
              <a:ext cx="323400" cy="279900"/>
            </a:xfrm>
            <a:prstGeom prst="hexagon">
              <a:avLst>
                <a:gd fmla="val 25000" name="adj"/>
                <a:gd fmla="val 115470" name="vf"/>
              </a:avLst>
            </a:prstGeom>
            <a:noFill/>
            <a:ln cap="flat" cmpd="sng" w="9525">
              <a:solidFill>
                <a:srgbClr val="FFFFFF">
                  <a:alpha val="67840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" name="Google Shape;137;p4"/>
            <p:cNvSpPr/>
            <p:nvPr/>
          </p:nvSpPr>
          <p:spPr>
            <a:xfrm>
              <a:off x="1599400" y="4345322"/>
              <a:ext cx="281400" cy="254400"/>
            </a:xfrm>
            <a:prstGeom prst="hexagon">
              <a:avLst>
                <a:gd fmla="val 25000" name="adj"/>
                <a:gd fmla="val 115470" name="vf"/>
              </a:avLst>
            </a:prstGeom>
            <a:noFill/>
            <a:ln cap="flat" cmpd="sng" w="9525">
              <a:solidFill>
                <a:srgbClr val="FFFFFF">
                  <a:alpha val="67840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Google Shape;138;p4"/>
            <p:cNvSpPr/>
            <p:nvPr/>
          </p:nvSpPr>
          <p:spPr>
            <a:xfrm>
              <a:off x="3908128" y="3858168"/>
              <a:ext cx="204600" cy="1863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chemeClr val="accent1"/>
            </a:solidFill>
            <a:ln cap="flat" cmpd="sng" w="9525">
              <a:solidFill>
                <a:srgbClr val="FFFFFF">
                  <a:alpha val="67840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Google Shape;139;p4"/>
            <p:cNvSpPr/>
            <p:nvPr/>
          </p:nvSpPr>
          <p:spPr>
            <a:xfrm>
              <a:off x="2810523" y="4135763"/>
              <a:ext cx="204600" cy="186300"/>
            </a:xfrm>
            <a:prstGeom prst="hexagon">
              <a:avLst>
                <a:gd fmla="val 25000" name="adj"/>
                <a:gd fmla="val 115470" name="vf"/>
              </a:avLst>
            </a:prstGeom>
            <a:noFill/>
            <a:ln cap="flat" cmpd="sng" w="9525">
              <a:solidFill>
                <a:srgbClr val="FFFFFF">
                  <a:alpha val="67840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140;p4"/>
            <p:cNvSpPr/>
            <p:nvPr/>
          </p:nvSpPr>
          <p:spPr>
            <a:xfrm>
              <a:off x="3573874" y="4334251"/>
              <a:ext cx="241200" cy="2193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chemeClr val="accent1"/>
            </a:solidFill>
            <a:ln cap="flat" cmpd="sng" w="9525">
              <a:solidFill>
                <a:srgbClr val="FFFFFF">
                  <a:alpha val="67840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Google Shape;141;p4"/>
            <p:cNvSpPr/>
            <p:nvPr/>
          </p:nvSpPr>
          <p:spPr>
            <a:xfrm>
              <a:off x="2270649" y="3731992"/>
              <a:ext cx="241200" cy="2193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chemeClr val="accent1"/>
            </a:solidFill>
            <a:ln cap="flat" cmpd="sng" w="9525">
              <a:solidFill>
                <a:srgbClr val="FFFFFF">
                  <a:alpha val="67840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" name="Google Shape;142;p4"/>
            <p:cNvSpPr/>
            <p:nvPr/>
          </p:nvSpPr>
          <p:spPr>
            <a:xfrm>
              <a:off x="3274324" y="3797177"/>
              <a:ext cx="241200" cy="2193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chemeClr val="accent1"/>
            </a:solidFill>
            <a:ln cap="flat" cmpd="sng" w="9525">
              <a:solidFill>
                <a:srgbClr val="FFFFFF">
                  <a:alpha val="67840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" name="Google Shape;143;p4"/>
            <p:cNvSpPr/>
            <p:nvPr/>
          </p:nvSpPr>
          <p:spPr>
            <a:xfrm>
              <a:off x="2125898" y="3813743"/>
              <a:ext cx="78600" cy="63600"/>
            </a:xfrm>
            <a:prstGeom prst="hexagon">
              <a:avLst>
                <a:gd fmla="val 25000" name="adj"/>
                <a:gd fmla="val 115470" name="vf"/>
              </a:avLst>
            </a:prstGeom>
            <a:noFill/>
            <a:ln cap="flat" cmpd="sng" w="9525">
              <a:solidFill>
                <a:srgbClr val="FFFFFF">
                  <a:alpha val="67840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" name="Google Shape;144;p4"/>
            <p:cNvSpPr/>
            <p:nvPr/>
          </p:nvSpPr>
          <p:spPr>
            <a:xfrm>
              <a:off x="1988452" y="4323654"/>
              <a:ext cx="73200" cy="708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chemeClr val="accent1"/>
            </a:solidFill>
            <a:ln cap="flat" cmpd="sng" w="9525">
              <a:solidFill>
                <a:srgbClr val="FFFFFF">
                  <a:alpha val="67840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" name="Google Shape;145;p4"/>
            <p:cNvSpPr/>
            <p:nvPr/>
          </p:nvSpPr>
          <p:spPr>
            <a:xfrm>
              <a:off x="2810518" y="4481269"/>
              <a:ext cx="120600" cy="1011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chemeClr val="accent1"/>
            </a:solidFill>
            <a:ln cap="flat" cmpd="sng" w="9525">
              <a:solidFill>
                <a:srgbClr val="FFFFFF">
                  <a:alpha val="67840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" name="Google Shape;146;p4"/>
            <p:cNvSpPr/>
            <p:nvPr/>
          </p:nvSpPr>
          <p:spPr>
            <a:xfrm>
              <a:off x="3722735" y="3825672"/>
              <a:ext cx="78600" cy="63600"/>
            </a:xfrm>
            <a:prstGeom prst="hexagon">
              <a:avLst>
                <a:gd fmla="val 25000" name="adj"/>
                <a:gd fmla="val 115470" name="vf"/>
              </a:avLst>
            </a:prstGeom>
            <a:noFill/>
            <a:ln cap="flat" cmpd="sng" w="9525">
              <a:solidFill>
                <a:srgbClr val="FFFFFF">
                  <a:alpha val="67840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" name="Google Shape;147;p4"/>
            <p:cNvSpPr/>
            <p:nvPr/>
          </p:nvSpPr>
          <p:spPr>
            <a:xfrm>
              <a:off x="1902604" y="3907300"/>
              <a:ext cx="398943" cy="150209"/>
            </a:xfrm>
            <a:custGeom>
              <a:rect b="b" l="l" r="r" t="t"/>
              <a:pathLst>
                <a:path extrusionOk="0" h="395287" w="1042988">
                  <a:moveTo>
                    <a:pt x="0" y="395287"/>
                  </a:moveTo>
                  <a:lnTo>
                    <a:pt x="280988" y="390525"/>
                  </a:lnTo>
                  <a:lnTo>
                    <a:pt x="476250" y="0"/>
                  </a:lnTo>
                  <a:lnTo>
                    <a:pt x="1042988" y="9525"/>
                  </a:lnTo>
                </a:path>
              </a:pathLst>
            </a:custGeom>
            <a:noFill/>
            <a:ln cap="flat" cmpd="sng" w="9525">
              <a:solidFill>
                <a:srgbClr val="FFFFFF">
                  <a:alpha val="67840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" name="Google Shape;148;p4"/>
            <p:cNvSpPr/>
            <p:nvPr/>
          </p:nvSpPr>
          <p:spPr>
            <a:xfrm>
              <a:off x="1871551" y="4185315"/>
              <a:ext cx="1760220" cy="285940"/>
            </a:xfrm>
            <a:custGeom>
              <a:rect b="b" l="l" r="r" t="t"/>
              <a:pathLst>
                <a:path extrusionOk="0" h="752475" w="4572000">
                  <a:moveTo>
                    <a:pt x="0" y="752475"/>
                  </a:moveTo>
                  <a:lnTo>
                    <a:pt x="581025" y="733425"/>
                  </a:lnTo>
                  <a:lnTo>
                    <a:pt x="842963" y="304800"/>
                  </a:lnTo>
                  <a:lnTo>
                    <a:pt x="1671638" y="300037"/>
                  </a:lnTo>
                  <a:lnTo>
                    <a:pt x="1847850" y="600075"/>
                  </a:lnTo>
                  <a:lnTo>
                    <a:pt x="2719388" y="585787"/>
                  </a:lnTo>
                  <a:lnTo>
                    <a:pt x="2833688" y="704850"/>
                  </a:lnTo>
                  <a:lnTo>
                    <a:pt x="4000500" y="685800"/>
                  </a:lnTo>
                  <a:lnTo>
                    <a:pt x="4348163" y="0"/>
                  </a:lnTo>
                  <a:lnTo>
                    <a:pt x="4572000" y="19050"/>
                  </a:lnTo>
                </a:path>
              </a:pathLst>
            </a:custGeom>
            <a:noFill/>
            <a:ln cap="flat" cmpd="sng" w="9525">
              <a:solidFill>
                <a:srgbClr val="FFFFFF">
                  <a:alpha val="67840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" name="Google Shape;149;p4"/>
            <p:cNvSpPr/>
            <p:nvPr/>
          </p:nvSpPr>
          <p:spPr>
            <a:xfrm>
              <a:off x="3241446" y="3947017"/>
              <a:ext cx="672465" cy="190024"/>
            </a:xfrm>
            <a:custGeom>
              <a:rect b="b" l="l" r="r" t="t"/>
              <a:pathLst>
                <a:path extrusionOk="0" h="500062" w="1681163">
                  <a:moveTo>
                    <a:pt x="0" y="500062"/>
                  </a:moveTo>
                  <a:lnTo>
                    <a:pt x="890588" y="495300"/>
                  </a:lnTo>
                  <a:lnTo>
                    <a:pt x="1166813" y="0"/>
                  </a:lnTo>
                  <a:lnTo>
                    <a:pt x="1681163" y="23812"/>
                  </a:lnTo>
                </a:path>
              </a:pathLst>
            </a:custGeom>
            <a:noFill/>
            <a:ln cap="flat" cmpd="sng" w="9525">
              <a:solidFill>
                <a:srgbClr val="FFFFFF">
                  <a:alpha val="67840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" name="Google Shape;150;p4"/>
            <p:cNvSpPr/>
            <p:nvPr/>
          </p:nvSpPr>
          <p:spPr>
            <a:xfrm>
              <a:off x="3334600" y="4101368"/>
              <a:ext cx="78600" cy="63600"/>
            </a:xfrm>
            <a:prstGeom prst="hexagon">
              <a:avLst>
                <a:gd fmla="val 25000" name="adj"/>
                <a:gd fmla="val 115470" name="vf"/>
              </a:avLst>
            </a:prstGeom>
            <a:noFill/>
            <a:ln cap="flat" cmpd="sng" w="9525">
              <a:solidFill>
                <a:srgbClr val="FFFFFF">
                  <a:alpha val="67840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- Subtitle and text">
  <p:cSld name="TITLE_ONLY_1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55" name="Google Shape;155;p6"/>
          <p:cNvSpPr txBox="1"/>
          <p:nvPr>
            <p:ph idx="1" type="body"/>
          </p:nvPr>
        </p:nvSpPr>
        <p:spPr>
          <a:xfrm>
            <a:off x="494177" y="1949857"/>
            <a:ext cx="8016900" cy="241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42900" lvl="1" marL="914400">
              <a:spcBef>
                <a:spcPts val="160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160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160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160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160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160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160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1600"/>
              </a:spcBef>
              <a:spcAft>
                <a:spcPts val="160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56" name="Google Shape;156;p6"/>
          <p:cNvSpPr txBox="1"/>
          <p:nvPr>
            <p:ph idx="2" type="subTitle"/>
          </p:nvPr>
        </p:nvSpPr>
        <p:spPr>
          <a:xfrm>
            <a:off x="270275" y="1371600"/>
            <a:ext cx="8464500" cy="46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b="1" sz="2400"/>
            </a:lvl1pPr>
            <a:lvl2pPr lvl="1" algn="ctr">
              <a:spcBef>
                <a:spcPts val="1600"/>
              </a:spcBef>
              <a:spcAft>
                <a:spcPts val="0"/>
              </a:spcAft>
              <a:buNone/>
              <a:defRPr b="1" sz="2400"/>
            </a:lvl2pPr>
            <a:lvl3pPr lvl="2" algn="ctr">
              <a:spcBef>
                <a:spcPts val="1600"/>
              </a:spcBef>
              <a:spcAft>
                <a:spcPts val="0"/>
              </a:spcAft>
              <a:buNone/>
              <a:defRPr b="1" sz="2400"/>
            </a:lvl3pPr>
            <a:lvl4pPr lvl="3" algn="ctr">
              <a:spcBef>
                <a:spcPts val="1600"/>
              </a:spcBef>
              <a:spcAft>
                <a:spcPts val="0"/>
              </a:spcAft>
              <a:buNone/>
              <a:defRPr b="1" sz="2400"/>
            </a:lvl4pPr>
            <a:lvl5pPr lvl="4" algn="ctr">
              <a:spcBef>
                <a:spcPts val="1600"/>
              </a:spcBef>
              <a:spcAft>
                <a:spcPts val="0"/>
              </a:spcAft>
              <a:buNone/>
              <a:defRPr b="1" sz="2400"/>
            </a:lvl5pPr>
            <a:lvl6pPr lvl="5" algn="ctr">
              <a:spcBef>
                <a:spcPts val="1600"/>
              </a:spcBef>
              <a:spcAft>
                <a:spcPts val="0"/>
              </a:spcAft>
              <a:buNone/>
              <a:defRPr b="1" sz="2400"/>
            </a:lvl6pPr>
            <a:lvl7pPr lvl="6" algn="ctr">
              <a:spcBef>
                <a:spcPts val="1600"/>
              </a:spcBef>
              <a:spcAft>
                <a:spcPts val="0"/>
              </a:spcAft>
              <a:buNone/>
              <a:defRPr b="1" sz="2400"/>
            </a:lvl7pPr>
            <a:lvl8pPr lvl="7" algn="ctr">
              <a:spcBef>
                <a:spcPts val="1600"/>
              </a:spcBef>
              <a:spcAft>
                <a:spcPts val="0"/>
              </a:spcAft>
              <a:buNone/>
              <a:defRPr b="1" sz="2400"/>
            </a:lvl8pPr>
            <a:lvl9pPr lvl="8" algn="ctr">
              <a:spcBef>
                <a:spcPts val="1600"/>
              </a:spcBef>
              <a:spcAft>
                <a:spcPts val="1600"/>
              </a:spcAft>
              <a:buNone/>
              <a:defRPr b="1" sz="24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Idea">
  <p:cSld name="BIG_NUMBER_1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7"/>
          <p:cNvSpPr txBox="1"/>
          <p:nvPr>
            <p:ph idx="1" type="body"/>
          </p:nvPr>
        </p:nvSpPr>
        <p:spPr>
          <a:xfrm>
            <a:off x="311700" y="4348900"/>
            <a:ext cx="8520600" cy="48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rtl="0" algn="ctr">
              <a:spcBef>
                <a:spcPts val="160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rtl="0" algn="ctr">
              <a:spcBef>
                <a:spcPts val="160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rtl="0" algn="ctr">
              <a:spcBef>
                <a:spcPts val="160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 algn="ctr">
              <a:spcBef>
                <a:spcPts val="160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 algn="ctr">
              <a:spcBef>
                <a:spcPts val="160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 algn="ctr">
              <a:spcBef>
                <a:spcPts val="160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 algn="ctr">
              <a:spcBef>
                <a:spcPts val="160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 algn="ctr">
              <a:spcBef>
                <a:spcPts val="1600"/>
              </a:spcBef>
              <a:spcAft>
                <a:spcPts val="160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59" name="Google Shape;159;p7"/>
          <p:cNvSpPr txBox="1"/>
          <p:nvPr>
            <p:ph type="title"/>
          </p:nvPr>
        </p:nvSpPr>
        <p:spPr>
          <a:xfrm>
            <a:off x="311700" y="614025"/>
            <a:ext cx="8520600" cy="340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sz="9600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sMania" type="blank">
  <p:cSld name="BLANK">
    <p:bg>
      <p:bgPr>
        <a:solidFill>
          <a:srgbClr val="FFFFFF"/>
        </a:solidFill>
      </p:bgPr>
    </p:bg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8"/>
          <p:cNvSpPr/>
          <p:nvPr/>
        </p:nvSpPr>
        <p:spPr>
          <a:xfrm>
            <a:off x="0" y="0"/>
            <a:ext cx="9132900" cy="5137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2" name="Google Shape;162;p8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3400" y="435650"/>
            <a:ext cx="3735526" cy="161190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8"/>
          <p:cNvSpPr txBox="1"/>
          <p:nvPr/>
        </p:nvSpPr>
        <p:spPr>
          <a:xfrm>
            <a:off x="423400" y="2140975"/>
            <a:ext cx="5636400" cy="21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600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rPr>
              <a:t>Free </a:t>
            </a:r>
            <a:r>
              <a:rPr lang="en-GB" sz="2600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rPr>
              <a:t>themes and templates for </a:t>
            </a:r>
            <a:r>
              <a:rPr b="1" lang="en-GB" sz="2600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rPr>
              <a:t>Google Slides</a:t>
            </a:r>
            <a:r>
              <a:rPr lang="en-GB" sz="2600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rPr>
              <a:t> or </a:t>
            </a:r>
            <a:r>
              <a:rPr b="1" lang="en-GB" sz="2600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rPr>
              <a:t>PowerPoint</a:t>
            </a:r>
            <a:endParaRPr b="1" sz="2600">
              <a:solidFill>
                <a:srgbClr val="3F3F3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600">
              <a:solidFill>
                <a:srgbClr val="3F3F3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600">
              <a:solidFill>
                <a:srgbClr val="3F3F3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100">
                <a:solidFill>
                  <a:srgbClr val="FFCB25"/>
                </a:solidFill>
                <a:latin typeface="Poppins"/>
                <a:ea typeface="Poppins"/>
                <a:cs typeface="Poppins"/>
                <a:sym typeface="Poppins"/>
              </a:rPr>
              <a:t>NOT to be sold as is or modified! </a:t>
            </a:r>
            <a:endParaRPr b="1" sz="2100">
              <a:solidFill>
                <a:srgbClr val="FFCB25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rPr>
              <a:t>Read </a:t>
            </a:r>
            <a:r>
              <a:rPr lang="en-GB" u="sng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FAQ</a:t>
            </a:r>
            <a:r>
              <a:rPr lang="en-GB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rPr>
              <a:t> on slidesmania.com</a:t>
            </a:r>
            <a:endParaRPr>
              <a:solidFill>
                <a:srgbClr val="3F3F3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164" name="Google Shape;164;p8"/>
          <p:cNvCxnSpPr/>
          <p:nvPr/>
        </p:nvCxnSpPr>
        <p:spPr>
          <a:xfrm>
            <a:off x="7808144" y="4261524"/>
            <a:ext cx="1120200" cy="9600"/>
          </a:xfrm>
          <a:prstGeom prst="straightConnector1">
            <a:avLst/>
          </a:prstGeom>
          <a:noFill/>
          <a:ln cap="flat" cmpd="sng" w="38100">
            <a:solidFill>
              <a:srgbClr val="FFCB25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65" name="Google Shape;165;p8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31050" y="4418814"/>
            <a:ext cx="534282" cy="477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8">
            <a:hlinkClick r:id="rId7"/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365332" y="4422179"/>
            <a:ext cx="530857" cy="4710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8">
            <a:hlinkClick r:id="rId9"/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925360" y="4423862"/>
            <a:ext cx="458935" cy="4677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8">
            <a:hlinkClick r:id="rId11"/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8404190" y="4432274"/>
            <a:ext cx="524007" cy="450903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8"/>
          <p:cNvSpPr txBox="1"/>
          <p:nvPr/>
        </p:nvSpPr>
        <p:spPr>
          <a:xfrm>
            <a:off x="5298010" y="3605699"/>
            <a:ext cx="36822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252525"/>
                </a:solidFill>
                <a:latin typeface="Homemade Apple"/>
                <a:ea typeface="Homemade Apple"/>
                <a:cs typeface="Homemade Apple"/>
                <a:sym typeface="Homemade Apple"/>
              </a:rPr>
              <a:t>Sharing is caring!</a:t>
            </a:r>
            <a:endParaRPr b="1" sz="1800">
              <a:solidFill>
                <a:srgbClr val="252525"/>
              </a:solidFill>
              <a:latin typeface="Homemade Apple"/>
              <a:ea typeface="Homemade Apple"/>
              <a:cs typeface="Homemade Apple"/>
              <a:sym typeface="Homemade Apple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ubtitle">
  <p:cSld name="BLANK_2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2" name="Google Shape;172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Mono"/>
              <a:buChar char="●"/>
              <a:defRPr sz="18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indent="-3429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Mono"/>
              <a:buChar char="○"/>
              <a:defRPr sz="18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indent="-3429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Mono"/>
              <a:buChar char="■"/>
              <a:defRPr sz="18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indent="-3429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Mono"/>
              <a:buChar char="●"/>
              <a:defRPr sz="18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indent="-3429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Mono"/>
              <a:buChar char="○"/>
              <a:defRPr sz="18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indent="-3429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Mono"/>
              <a:buChar char="■"/>
              <a:defRPr sz="18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indent="-3429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Mono"/>
              <a:buChar char="●"/>
              <a:defRPr sz="18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indent="-3429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Mono"/>
              <a:buChar char="○"/>
              <a:defRPr sz="18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indent="-3429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800"/>
              <a:buFont typeface="Roboto Mono"/>
              <a:buChar char="■"/>
              <a:defRPr sz="18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Gugi"/>
              <a:buNone/>
              <a:defRPr sz="2800">
                <a:solidFill>
                  <a:srgbClr val="FFFFFF"/>
                </a:solidFill>
                <a:latin typeface="Gugi"/>
                <a:ea typeface="Gugi"/>
                <a:cs typeface="Gugi"/>
                <a:sym typeface="Gug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Gugi"/>
              <a:buNone/>
              <a:defRPr sz="2800">
                <a:solidFill>
                  <a:srgbClr val="FFFFFF"/>
                </a:solidFill>
                <a:latin typeface="Gugi"/>
                <a:ea typeface="Gugi"/>
                <a:cs typeface="Gugi"/>
                <a:sym typeface="Gugi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Gugi"/>
              <a:buNone/>
              <a:defRPr sz="2800">
                <a:solidFill>
                  <a:srgbClr val="FFFFFF"/>
                </a:solidFill>
                <a:latin typeface="Gugi"/>
                <a:ea typeface="Gugi"/>
                <a:cs typeface="Gugi"/>
                <a:sym typeface="Gugi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Gugi"/>
              <a:buNone/>
              <a:defRPr sz="2800">
                <a:solidFill>
                  <a:srgbClr val="FFFFFF"/>
                </a:solidFill>
                <a:latin typeface="Gugi"/>
                <a:ea typeface="Gugi"/>
                <a:cs typeface="Gugi"/>
                <a:sym typeface="Gugi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Gugi"/>
              <a:buNone/>
              <a:defRPr sz="2800">
                <a:solidFill>
                  <a:srgbClr val="FFFFFF"/>
                </a:solidFill>
                <a:latin typeface="Gugi"/>
                <a:ea typeface="Gugi"/>
                <a:cs typeface="Gugi"/>
                <a:sym typeface="Gugi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Gugi"/>
              <a:buNone/>
              <a:defRPr sz="2800">
                <a:solidFill>
                  <a:srgbClr val="FFFFFF"/>
                </a:solidFill>
                <a:latin typeface="Gugi"/>
                <a:ea typeface="Gugi"/>
                <a:cs typeface="Gugi"/>
                <a:sym typeface="Gugi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Gugi"/>
              <a:buNone/>
              <a:defRPr sz="2800">
                <a:solidFill>
                  <a:srgbClr val="FFFFFF"/>
                </a:solidFill>
                <a:latin typeface="Gugi"/>
                <a:ea typeface="Gugi"/>
                <a:cs typeface="Gugi"/>
                <a:sym typeface="Gugi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Gugi"/>
              <a:buNone/>
              <a:defRPr sz="2800">
                <a:solidFill>
                  <a:srgbClr val="FFFFFF"/>
                </a:solidFill>
                <a:latin typeface="Gugi"/>
                <a:ea typeface="Gugi"/>
                <a:cs typeface="Gugi"/>
                <a:sym typeface="Gugi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Gugi"/>
              <a:buNone/>
              <a:defRPr sz="2800">
                <a:solidFill>
                  <a:srgbClr val="FFFFFF"/>
                </a:solidFill>
                <a:latin typeface="Gugi"/>
                <a:ea typeface="Gugi"/>
                <a:cs typeface="Gugi"/>
                <a:sym typeface="Gugi"/>
              </a:defRPr>
            </a:lvl9pPr>
          </a:lstStyle>
          <a:p/>
        </p:txBody>
      </p:sp>
      <p:grpSp>
        <p:nvGrpSpPr>
          <p:cNvPr id="8" name="Google Shape;8;p1"/>
          <p:cNvGrpSpPr/>
          <p:nvPr/>
        </p:nvGrpSpPr>
        <p:grpSpPr>
          <a:xfrm>
            <a:off x="245644" y="-244961"/>
            <a:ext cx="8691144" cy="5369003"/>
            <a:chOff x="245644" y="-244961"/>
            <a:chExt cx="8691144" cy="5369003"/>
          </a:xfrm>
        </p:grpSpPr>
        <p:grpSp>
          <p:nvGrpSpPr>
            <p:cNvPr id="9" name="Google Shape;9;p1"/>
            <p:cNvGrpSpPr/>
            <p:nvPr/>
          </p:nvGrpSpPr>
          <p:grpSpPr>
            <a:xfrm rot="10800000">
              <a:off x="245644" y="-244961"/>
              <a:ext cx="8691144" cy="5369003"/>
              <a:chOff x="709612" y="361950"/>
              <a:chExt cx="10682331" cy="6453129"/>
            </a:xfrm>
          </p:grpSpPr>
          <p:sp>
            <p:nvSpPr>
              <p:cNvPr id="10" name="Google Shape;10;p1"/>
              <p:cNvSpPr/>
              <p:nvPr/>
            </p:nvSpPr>
            <p:spPr>
              <a:xfrm>
                <a:off x="4116291" y="1692369"/>
                <a:ext cx="4230000" cy="3720600"/>
              </a:xfrm>
              <a:prstGeom prst="hexagon">
                <a:avLst>
                  <a:gd fmla="val 25000" name="adj"/>
                  <a:gd fmla="val 115470" name="vf"/>
                </a:avLst>
              </a:prstGeom>
              <a:noFill/>
              <a:ln cap="flat" cmpd="sng" w="19050">
                <a:solidFill>
                  <a:srgbClr val="FFFFFF">
                    <a:alpha val="9800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" name="Google Shape;11;p1"/>
              <p:cNvSpPr/>
              <p:nvPr/>
            </p:nvSpPr>
            <p:spPr>
              <a:xfrm>
                <a:off x="1000888" y="4624606"/>
                <a:ext cx="2165700" cy="1932000"/>
              </a:xfrm>
              <a:prstGeom prst="hexagon">
                <a:avLst>
                  <a:gd fmla="val 25000" name="adj"/>
                  <a:gd fmla="val 115470" name="vf"/>
                </a:avLst>
              </a:prstGeom>
              <a:noFill/>
              <a:ln cap="flat" cmpd="sng" w="19050">
                <a:solidFill>
                  <a:srgbClr val="FFFFFF">
                    <a:alpha val="9800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" name="Google Shape;12;p1"/>
              <p:cNvSpPr/>
              <p:nvPr/>
            </p:nvSpPr>
            <p:spPr>
              <a:xfrm>
                <a:off x="8232170" y="1161111"/>
                <a:ext cx="2906400" cy="2591100"/>
              </a:xfrm>
              <a:prstGeom prst="hexagon">
                <a:avLst>
                  <a:gd fmla="val 25000" name="adj"/>
                  <a:gd fmla="val 115470" name="vf"/>
                </a:avLst>
              </a:prstGeom>
              <a:noFill/>
              <a:ln cap="flat" cmpd="sng" w="19050">
                <a:solidFill>
                  <a:srgbClr val="FFFFFF">
                    <a:alpha val="9800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" name="Google Shape;13;p1"/>
              <p:cNvSpPr/>
              <p:nvPr/>
            </p:nvSpPr>
            <p:spPr>
              <a:xfrm>
                <a:off x="8738742" y="4999388"/>
                <a:ext cx="1671600" cy="1453800"/>
              </a:xfrm>
              <a:prstGeom prst="hexagon">
                <a:avLst>
                  <a:gd fmla="val 25000" name="adj"/>
                  <a:gd fmla="val 115470" name="vf"/>
                </a:avLst>
              </a:prstGeom>
              <a:noFill/>
              <a:ln cap="flat" cmpd="sng" w="19050">
                <a:solidFill>
                  <a:srgbClr val="FFFFFF">
                    <a:alpha val="9800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" name="Google Shape;14;p1"/>
              <p:cNvSpPr/>
              <p:nvPr/>
            </p:nvSpPr>
            <p:spPr>
              <a:xfrm>
                <a:off x="2083681" y="2892859"/>
                <a:ext cx="1418400" cy="1305300"/>
              </a:xfrm>
              <a:prstGeom prst="hexagon">
                <a:avLst>
                  <a:gd fmla="val 25000" name="adj"/>
                  <a:gd fmla="val 115470" name="vf"/>
                </a:avLst>
              </a:prstGeom>
              <a:noFill/>
              <a:ln cap="flat" cmpd="sng" w="19050">
                <a:solidFill>
                  <a:srgbClr val="FFFFFF">
                    <a:alpha val="9800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" name="Google Shape;15;p1"/>
              <p:cNvSpPr/>
              <p:nvPr/>
            </p:nvSpPr>
            <p:spPr>
              <a:xfrm>
                <a:off x="3502076" y="4715070"/>
                <a:ext cx="1120800" cy="1001700"/>
              </a:xfrm>
              <a:prstGeom prst="hexagon">
                <a:avLst>
                  <a:gd fmla="val 25000" name="adj"/>
                  <a:gd fmla="val 115470" name="vf"/>
                </a:avLst>
              </a:prstGeom>
              <a:noFill/>
              <a:ln cap="flat" cmpd="sng" w="19050">
                <a:solidFill>
                  <a:srgbClr val="FFFFFF">
                    <a:alpha val="9800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" name="Google Shape;16;p1"/>
              <p:cNvSpPr/>
              <p:nvPr/>
            </p:nvSpPr>
            <p:spPr>
              <a:xfrm>
                <a:off x="2191328" y="1464815"/>
                <a:ext cx="975000" cy="911100"/>
              </a:xfrm>
              <a:prstGeom prst="hexagon">
                <a:avLst>
                  <a:gd fmla="val 25000" name="adj"/>
                  <a:gd fmla="val 115470" name="vf"/>
                </a:avLst>
              </a:prstGeom>
              <a:noFill/>
              <a:ln cap="flat" cmpd="sng" w="19050">
                <a:solidFill>
                  <a:srgbClr val="FFFFFF">
                    <a:alpha val="9800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" name="Google Shape;17;p1"/>
              <p:cNvSpPr/>
              <p:nvPr/>
            </p:nvSpPr>
            <p:spPr>
              <a:xfrm>
                <a:off x="6775783" y="527862"/>
                <a:ext cx="734400" cy="633300"/>
              </a:xfrm>
              <a:prstGeom prst="hexagon">
                <a:avLst>
                  <a:gd fmla="val 25000" name="adj"/>
                  <a:gd fmla="val 115470" name="vf"/>
                </a:avLst>
              </a:prstGeom>
              <a:noFill/>
              <a:ln cap="flat" cmpd="sng" w="19050">
                <a:solidFill>
                  <a:srgbClr val="FFFFFF">
                    <a:alpha val="9800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" name="Google Shape;18;p1"/>
              <p:cNvSpPr/>
              <p:nvPr/>
            </p:nvSpPr>
            <p:spPr>
              <a:xfrm>
                <a:off x="4850818" y="755418"/>
                <a:ext cx="734400" cy="633300"/>
              </a:xfrm>
              <a:prstGeom prst="hexagon">
                <a:avLst>
                  <a:gd fmla="val 25000" name="adj"/>
                  <a:gd fmla="val 115470" name="vf"/>
                </a:avLst>
              </a:prstGeom>
              <a:noFill/>
              <a:ln cap="flat" cmpd="sng" w="19050">
                <a:solidFill>
                  <a:srgbClr val="FFFFFF">
                    <a:alpha val="9800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" name="Google Shape;19;p1"/>
              <p:cNvSpPr/>
              <p:nvPr/>
            </p:nvSpPr>
            <p:spPr>
              <a:xfrm>
                <a:off x="10632043" y="671415"/>
                <a:ext cx="759900" cy="686400"/>
              </a:xfrm>
              <a:prstGeom prst="hexagon">
                <a:avLst>
                  <a:gd fmla="val 25000" name="adj"/>
                  <a:gd fmla="val 115470" name="vf"/>
                </a:avLst>
              </a:prstGeom>
              <a:noFill/>
              <a:ln cap="flat" cmpd="sng" w="19050">
                <a:solidFill>
                  <a:srgbClr val="FFFFFF">
                    <a:alpha val="9800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" name="Google Shape;20;p1"/>
              <p:cNvSpPr/>
              <p:nvPr/>
            </p:nvSpPr>
            <p:spPr>
              <a:xfrm>
                <a:off x="9821533" y="4274278"/>
                <a:ext cx="709200" cy="666900"/>
              </a:xfrm>
              <a:prstGeom prst="hexagon">
                <a:avLst>
                  <a:gd fmla="val 25000" name="adj"/>
                  <a:gd fmla="val 115470" name="vf"/>
                </a:avLst>
              </a:prstGeom>
              <a:noFill/>
              <a:ln cap="flat" cmpd="sng" w="19050">
                <a:solidFill>
                  <a:srgbClr val="FFFFFF">
                    <a:alpha val="9800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" name="Google Shape;21;p1"/>
              <p:cNvSpPr/>
              <p:nvPr/>
            </p:nvSpPr>
            <p:spPr>
              <a:xfrm>
                <a:off x="6509835" y="5590637"/>
                <a:ext cx="709200" cy="666900"/>
              </a:xfrm>
              <a:prstGeom prst="hexagon">
                <a:avLst>
                  <a:gd fmla="val 25000" name="adj"/>
                  <a:gd fmla="val 115470" name="vf"/>
                </a:avLst>
              </a:prstGeom>
              <a:noFill/>
              <a:ln cap="flat" cmpd="sng" w="19050">
                <a:solidFill>
                  <a:srgbClr val="FFFFFF">
                    <a:alpha val="9800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" name="Google Shape;22;p1"/>
              <p:cNvSpPr/>
              <p:nvPr/>
            </p:nvSpPr>
            <p:spPr>
              <a:xfrm>
                <a:off x="8662755" y="5978341"/>
                <a:ext cx="835800" cy="785100"/>
              </a:xfrm>
              <a:prstGeom prst="hexagon">
                <a:avLst>
                  <a:gd fmla="val 25000" name="adj"/>
                  <a:gd fmla="val 115470" name="vf"/>
                </a:avLst>
              </a:prstGeom>
              <a:noFill/>
              <a:ln cap="flat" cmpd="sng" w="19050">
                <a:solidFill>
                  <a:srgbClr val="FFFFFF">
                    <a:alpha val="9800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" name="Google Shape;23;p1"/>
              <p:cNvSpPr/>
              <p:nvPr/>
            </p:nvSpPr>
            <p:spPr>
              <a:xfrm>
                <a:off x="10000491" y="2064089"/>
                <a:ext cx="835800" cy="785100"/>
              </a:xfrm>
              <a:prstGeom prst="hexagon">
                <a:avLst>
                  <a:gd fmla="val 25000" name="adj"/>
                  <a:gd fmla="val 115470" name="vf"/>
                </a:avLst>
              </a:prstGeom>
              <a:noFill/>
              <a:ln cap="flat" cmpd="sng" w="19050">
                <a:solidFill>
                  <a:srgbClr val="FFFFFF">
                    <a:alpha val="9800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" name="Google Shape;24;p1"/>
              <p:cNvSpPr/>
              <p:nvPr/>
            </p:nvSpPr>
            <p:spPr>
              <a:xfrm>
                <a:off x="7624288" y="4055971"/>
                <a:ext cx="835800" cy="785100"/>
              </a:xfrm>
              <a:prstGeom prst="hexagon">
                <a:avLst>
                  <a:gd fmla="val 25000" name="adj"/>
                  <a:gd fmla="val 115470" name="vf"/>
                </a:avLst>
              </a:prstGeom>
              <a:noFill/>
              <a:ln cap="flat" cmpd="sng" w="19050">
                <a:solidFill>
                  <a:srgbClr val="FFFFFF">
                    <a:alpha val="9800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" name="Google Shape;25;p1"/>
              <p:cNvSpPr/>
              <p:nvPr/>
            </p:nvSpPr>
            <p:spPr>
              <a:xfrm>
                <a:off x="791932" y="3270869"/>
                <a:ext cx="804300" cy="707700"/>
              </a:xfrm>
              <a:prstGeom prst="hexagon">
                <a:avLst>
                  <a:gd fmla="val 25000" name="adj"/>
                  <a:gd fmla="val 115470" name="vf"/>
                </a:avLst>
              </a:prstGeom>
              <a:noFill/>
              <a:ln cap="flat" cmpd="sng" w="19050">
                <a:solidFill>
                  <a:srgbClr val="FFFFFF">
                    <a:alpha val="9800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" name="Google Shape;26;p1"/>
              <p:cNvSpPr/>
              <p:nvPr/>
            </p:nvSpPr>
            <p:spPr>
              <a:xfrm>
                <a:off x="1437804" y="2758779"/>
                <a:ext cx="563700" cy="474900"/>
              </a:xfrm>
              <a:prstGeom prst="hexagon">
                <a:avLst>
                  <a:gd fmla="val 25000" name="adj"/>
                  <a:gd fmla="val 115470" name="vf"/>
                </a:avLst>
              </a:prstGeom>
              <a:noFill/>
              <a:ln cap="flat" cmpd="sng" w="19050">
                <a:solidFill>
                  <a:srgbClr val="FFFFFF">
                    <a:alpha val="9800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" name="Google Shape;27;p1"/>
              <p:cNvSpPr/>
              <p:nvPr/>
            </p:nvSpPr>
            <p:spPr>
              <a:xfrm>
                <a:off x="709612" y="2387227"/>
                <a:ext cx="614100" cy="505500"/>
              </a:xfrm>
              <a:prstGeom prst="hexagon">
                <a:avLst>
                  <a:gd fmla="val 25000" name="adj"/>
                  <a:gd fmla="val 115470" name="vf"/>
                </a:avLst>
              </a:prstGeom>
              <a:noFill/>
              <a:ln cap="flat" cmpd="sng" w="19050">
                <a:solidFill>
                  <a:srgbClr val="FFFFFF">
                    <a:alpha val="9800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" name="Google Shape;28;p1"/>
              <p:cNvSpPr/>
              <p:nvPr/>
            </p:nvSpPr>
            <p:spPr>
              <a:xfrm>
                <a:off x="8859051" y="361950"/>
                <a:ext cx="456000" cy="393600"/>
              </a:xfrm>
              <a:prstGeom prst="hexagon">
                <a:avLst>
                  <a:gd fmla="val 25000" name="adj"/>
                  <a:gd fmla="val 115470" name="vf"/>
                </a:avLst>
              </a:prstGeom>
              <a:noFill/>
              <a:ln cap="flat" cmpd="sng" w="19050">
                <a:solidFill>
                  <a:srgbClr val="FFFFFF">
                    <a:alpha val="9800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" name="Google Shape;29;p1"/>
              <p:cNvSpPr/>
              <p:nvPr/>
            </p:nvSpPr>
            <p:spPr>
              <a:xfrm>
                <a:off x="4033976" y="1191933"/>
                <a:ext cx="506700" cy="393600"/>
              </a:xfrm>
              <a:prstGeom prst="hexagon">
                <a:avLst>
                  <a:gd fmla="val 25000" name="adj"/>
                  <a:gd fmla="val 115470" name="vf"/>
                </a:avLst>
              </a:prstGeom>
              <a:noFill/>
              <a:ln cap="flat" cmpd="sng" w="19050">
                <a:solidFill>
                  <a:srgbClr val="FFFFFF">
                    <a:alpha val="9800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" name="Google Shape;30;p1"/>
              <p:cNvSpPr/>
              <p:nvPr/>
            </p:nvSpPr>
            <p:spPr>
              <a:xfrm>
                <a:off x="3642968" y="4115267"/>
                <a:ext cx="272400" cy="227700"/>
              </a:xfrm>
              <a:prstGeom prst="hexagon">
                <a:avLst>
                  <a:gd fmla="val 25000" name="adj"/>
                  <a:gd fmla="val 115470" name="vf"/>
                </a:avLst>
              </a:prstGeom>
              <a:noFill/>
              <a:ln cap="flat" cmpd="sng" w="19050">
                <a:solidFill>
                  <a:srgbClr val="FFFFFF">
                    <a:alpha val="9800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" name="Google Shape;31;p1"/>
              <p:cNvSpPr/>
              <p:nvPr/>
            </p:nvSpPr>
            <p:spPr>
              <a:xfrm>
                <a:off x="3166475" y="5966112"/>
                <a:ext cx="272400" cy="227700"/>
              </a:xfrm>
              <a:prstGeom prst="hexagon">
                <a:avLst>
                  <a:gd fmla="val 25000" name="adj"/>
                  <a:gd fmla="val 115470" name="vf"/>
                </a:avLst>
              </a:prstGeom>
              <a:noFill/>
              <a:ln cap="flat" cmpd="sng" w="19050">
                <a:solidFill>
                  <a:srgbClr val="FFFFFF">
                    <a:alpha val="9800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" name="Google Shape;32;p1"/>
              <p:cNvSpPr/>
              <p:nvPr/>
            </p:nvSpPr>
            <p:spPr>
              <a:xfrm>
                <a:off x="6357863" y="6453279"/>
                <a:ext cx="417900" cy="361800"/>
              </a:xfrm>
              <a:prstGeom prst="hexagon">
                <a:avLst>
                  <a:gd fmla="val 25000" name="adj"/>
                  <a:gd fmla="val 115470" name="vf"/>
                </a:avLst>
              </a:prstGeom>
              <a:noFill/>
              <a:ln cap="flat" cmpd="sng" w="19050">
                <a:solidFill>
                  <a:srgbClr val="FFFFFF">
                    <a:alpha val="9800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" name="Google Shape;33;p1"/>
              <p:cNvSpPr/>
              <p:nvPr/>
            </p:nvSpPr>
            <p:spPr>
              <a:xfrm>
                <a:off x="2805544" y="2194992"/>
                <a:ext cx="417900" cy="361800"/>
              </a:xfrm>
              <a:prstGeom prst="hexagon">
                <a:avLst>
                  <a:gd fmla="val 25000" name="adj"/>
                  <a:gd fmla="val 115470" name="vf"/>
                </a:avLst>
              </a:prstGeom>
              <a:noFill/>
              <a:ln cap="flat" cmpd="sng" w="19050">
                <a:solidFill>
                  <a:srgbClr val="FFFFFF">
                    <a:alpha val="9800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" name="Google Shape;34;p1"/>
              <p:cNvSpPr/>
              <p:nvPr/>
            </p:nvSpPr>
            <p:spPr>
              <a:xfrm>
                <a:off x="1710881" y="3942192"/>
                <a:ext cx="372900" cy="332100"/>
              </a:xfrm>
              <a:prstGeom prst="hexagon">
                <a:avLst>
                  <a:gd fmla="val 25000" name="adj"/>
                  <a:gd fmla="val 115470" name="vf"/>
                </a:avLst>
              </a:prstGeom>
              <a:noFill/>
              <a:ln cap="flat" cmpd="sng" w="19050">
                <a:solidFill>
                  <a:srgbClr val="FFFFFF">
                    <a:alpha val="9800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" name="Google Shape;35;p1"/>
              <p:cNvSpPr/>
              <p:nvPr/>
            </p:nvSpPr>
            <p:spPr>
              <a:xfrm>
                <a:off x="4160618" y="1920367"/>
                <a:ext cx="272400" cy="227700"/>
              </a:xfrm>
              <a:prstGeom prst="hexagon">
                <a:avLst>
                  <a:gd fmla="val 25000" name="adj"/>
                  <a:gd fmla="val 115470" name="vf"/>
                </a:avLst>
              </a:prstGeom>
              <a:noFill/>
              <a:ln cap="flat" cmpd="sng" w="19050">
                <a:solidFill>
                  <a:srgbClr val="FFFFFF">
                    <a:alpha val="9800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" name="Google Shape;36;p1"/>
              <p:cNvSpPr/>
              <p:nvPr/>
            </p:nvSpPr>
            <p:spPr>
              <a:xfrm>
                <a:off x="7678112" y="1047333"/>
                <a:ext cx="272400" cy="227700"/>
              </a:xfrm>
              <a:prstGeom prst="hexagon">
                <a:avLst>
                  <a:gd fmla="val 25000" name="adj"/>
                  <a:gd fmla="val 115470" name="vf"/>
                </a:avLst>
              </a:prstGeom>
              <a:noFill/>
              <a:ln cap="flat" cmpd="sng" w="19050">
                <a:solidFill>
                  <a:srgbClr val="FFFFFF">
                    <a:alpha val="9800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" name="Google Shape;37;p1"/>
              <p:cNvSpPr/>
              <p:nvPr/>
            </p:nvSpPr>
            <p:spPr>
              <a:xfrm>
                <a:off x="9178821" y="4157963"/>
                <a:ext cx="272400" cy="227700"/>
              </a:xfrm>
              <a:prstGeom prst="hexagon">
                <a:avLst>
                  <a:gd fmla="val 25000" name="adj"/>
                  <a:gd fmla="val 115470" name="vf"/>
                </a:avLst>
              </a:prstGeom>
              <a:noFill/>
              <a:ln cap="flat" cmpd="sng" w="19050">
                <a:solidFill>
                  <a:srgbClr val="FFFFFF">
                    <a:alpha val="9800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" name="Google Shape;38;p1"/>
              <p:cNvSpPr/>
              <p:nvPr/>
            </p:nvSpPr>
            <p:spPr>
              <a:xfrm>
                <a:off x="959731" y="1553663"/>
                <a:ext cx="725100" cy="641400"/>
              </a:xfrm>
              <a:prstGeom prst="hexagon">
                <a:avLst>
                  <a:gd fmla="val 25000" name="adj"/>
                  <a:gd fmla="val 115470" name="vf"/>
                </a:avLst>
              </a:prstGeom>
              <a:noFill/>
              <a:ln cap="flat" cmpd="sng" w="19050">
                <a:solidFill>
                  <a:srgbClr val="FFFFFF">
                    <a:alpha val="9800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" name="Google Shape;39;p1"/>
              <p:cNvSpPr/>
              <p:nvPr/>
            </p:nvSpPr>
            <p:spPr>
              <a:xfrm>
                <a:off x="1317495" y="1167575"/>
                <a:ext cx="2716791" cy="1506366"/>
              </a:xfrm>
              <a:custGeom>
                <a:rect b="b" l="l" r="r" t="t"/>
                <a:pathLst>
                  <a:path extrusionOk="0" h="1109662" w="2005012">
                    <a:moveTo>
                      <a:pt x="0" y="1109662"/>
                    </a:moveTo>
                    <a:lnTo>
                      <a:pt x="80962" y="1085850"/>
                    </a:lnTo>
                    <a:lnTo>
                      <a:pt x="728662" y="19050"/>
                    </a:lnTo>
                    <a:lnTo>
                      <a:pt x="1409700" y="0"/>
                    </a:lnTo>
                    <a:lnTo>
                      <a:pt x="1533525" y="133350"/>
                    </a:lnTo>
                    <a:lnTo>
                      <a:pt x="2005012" y="138112"/>
                    </a:lnTo>
                  </a:path>
                </a:pathLst>
              </a:custGeom>
              <a:noFill/>
              <a:ln cap="flat" cmpd="sng" w="19050">
                <a:solidFill>
                  <a:srgbClr val="FFFFFF">
                    <a:alpha val="9800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" name="Google Shape;40;p1"/>
              <p:cNvSpPr/>
              <p:nvPr/>
            </p:nvSpPr>
            <p:spPr>
              <a:xfrm>
                <a:off x="2868857" y="4490907"/>
                <a:ext cx="1707893" cy="496085"/>
              </a:xfrm>
              <a:custGeom>
                <a:rect b="b" l="l" r="r" t="t"/>
                <a:pathLst>
                  <a:path extrusionOk="0" h="395287" w="1042988">
                    <a:moveTo>
                      <a:pt x="0" y="395287"/>
                    </a:moveTo>
                    <a:lnTo>
                      <a:pt x="280988" y="390525"/>
                    </a:lnTo>
                    <a:lnTo>
                      <a:pt x="476250" y="0"/>
                    </a:lnTo>
                    <a:lnTo>
                      <a:pt x="1042988" y="9525"/>
                    </a:lnTo>
                  </a:path>
                </a:pathLst>
              </a:custGeom>
              <a:noFill/>
              <a:ln cap="flat" cmpd="sng" w="19050">
                <a:solidFill>
                  <a:srgbClr val="FFFFFF">
                    <a:alpha val="9800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" name="Google Shape;41;p1"/>
              <p:cNvSpPr/>
              <p:nvPr/>
            </p:nvSpPr>
            <p:spPr>
              <a:xfrm>
                <a:off x="2780215" y="5456165"/>
                <a:ext cx="6080760" cy="1010564"/>
              </a:xfrm>
              <a:custGeom>
                <a:rect b="b" l="l" r="r" t="t"/>
                <a:pathLst>
                  <a:path extrusionOk="0" h="744430" w="4572000">
                    <a:moveTo>
                      <a:pt x="0" y="744430"/>
                    </a:moveTo>
                    <a:lnTo>
                      <a:pt x="581025" y="725380"/>
                    </a:lnTo>
                    <a:lnTo>
                      <a:pt x="842963" y="296755"/>
                    </a:lnTo>
                    <a:lnTo>
                      <a:pt x="1671638" y="291992"/>
                    </a:lnTo>
                    <a:lnTo>
                      <a:pt x="1847850" y="592030"/>
                    </a:lnTo>
                    <a:lnTo>
                      <a:pt x="2719388" y="577742"/>
                    </a:lnTo>
                    <a:lnTo>
                      <a:pt x="2833688" y="696805"/>
                    </a:lnTo>
                    <a:lnTo>
                      <a:pt x="4000500" y="677755"/>
                    </a:lnTo>
                    <a:lnTo>
                      <a:pt x="4327171" y="0"/>
                    </a:lnTo>
                    <a:cubicBezTo>
                      <a:pt x="4401783" y="6350"/>
                      <a:pt x="4497388" y="4655"/>
                      <a:pt x="4572000" y="11005"/>
                    </a:cubicBezTo>
                  </a:path>
                </a:pathLst>
              </a:custGeom>
              <a:noFill/>
              <a:ln cap="flat" cmpd="sng" w="19050">
                <a:solidFill>
                  <a:srgbClr val="FFFFFF">
                    <a:alpha val="9800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" name="Google Shape;42;p1"/>
              <p:cNvSpPr/>
              <p:nvPr/>
            </p:nvSpPr>
            <p:spPr>
              <a:xfrm>
                <a:off x="7624288" y="1458353"/>
                <a:ext cx="1113889" cy="575394"/>
              </a:xfrm>
              <a:custGeom>
                <a:rect b="b" l="l" r="r" t="t"/>
                <a:pathLst>
                  <a:path extrusionOk="0" h="423863" w="900112">
                    <a:moveTo>
                      <a:pt x="0" y="423863"/>
                    </a:moveTo>
                    <a:lnTo>
                      <a:pt x="204787" y="423863"/>
                    </a:lnTo>
                    <a:lnTo>
                      <a:pt x="419100" y="14288"/>
                    </a:lnTo>
                    <a:lnTo>
                      <a:pt x="900112" y="0"/>
                    </a:lnTo>
                  </a:path>
                </a:pathLst>
              </a:custGeom>
              <a:noFill/>
              <a:ln cap="flat" cmpd="sng" w="19050">
                <a:solidFill>
                  <a:srgbClr val="FFFFFF">
                    <a:alpha val="9800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" name="Google Shape;43;p1"/>
              <p:cNvSpPr/>
              <p:nvPr/>
            </p:nvSpPr>
            <p:spPr>
              <a:xfrm>
                <a:off x="7510307" y="4592299"/>
                <a:ext cx="2311599" cy="678834"/>
              </a:xfrm>
              <a:custGeom>
                <a:rect b="b" l="l" r="r" t="t"/>
                <a:pathLst>
                  <a:path extrusionOk="0" h="500062" w="1681163">
                    <a:moveTo>
                      <a:pt x="0" y="500062"/>
                    </a:moveTo>
                    <a:lnTo>
                      <a:pt x="890588" y="495300"/>
                    </a:lnTo>
                    <a:lnTo>
                      <a:pt x="1166813" y="0"/>
                    </a:lnTo>
                    <a:lnTo>
                      <a:pt x="1681163" y="23812"/>
                    </a:lnTo>
                  </a:path>
                </a:pathLst>
              </a:custGeom>
              <a:noFill/>
              <a:ln cap="flat" cmpd="sng" w="19050">
                <a:solidFill>
                  <a:srgbClr val="FFFFFF">
                    <a:alpha val="9800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" name="Google Shape;44;p1"/>
              <p:cNvSpPr/>
              <p:nvPr/>
            </p:nvSpPr>
            <p:spPr>
              <a:xfrm>
                <a:off x="7833249" y="5144774"/>
                <a:ext cx="272400" cy="227700"/>
              </a:xfrm>
              <a:prstGeom prst="hexagon">
                <a:avLst>
                  <a:gd fmla="val 25000" name="adj"/>
                  <a:gd fmla="val 115470" name="vf"/>
                </a:avLst>
              </a:prstGeom>
              <a:noFill/>
              <a:ln cap="flat" cmpd="sng" w="19050">
                <a:solidFill>
                  <a:srgbClr val="FFFFFF">
                    <a:alpha val="9800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5" name="Google Shape;45;p1"/>
            <p:cNvSpPr/>
            <p:nvPr/>
          </p:nvSpPr>
          <p:spPr>
            <a:xfrm rot="10800000">
              <a:off x="3886531" y="1237737"/>
              <a:ext cx="1409400" cy="1288500"/>
            </a:xfrm>
            <a:prstGeom prst="hexagon">
              <a:avLst>
                <a:gd fmla="val 25000" name="adj"/>
                <a:gd fmla="val 115470" name="vf"/>
              </a:avLst>
            </a:prstGeom>
            <a:noFill/>
            <a:ln cap="flat" cmpd="sng" w="19050">
              <a:solidFill>
                <a:srgbClr val="FFFFFF">
                  <a:alpha val="9800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46;p1"/>
            <p:cNvSpPr/>
            <p:nvPr/>
          </p:nvSpPr>
          <p:spPr>
            <a:xfrm rot="10800000">
              <a:off x="3438938" y="2953796"/>
              <a:ext cx="654300" cy="588900"/>
            </a:xfrm>
            <a:prstGeom prst="hexagon">
              <a:avLst>
                <a:gd fmla="val 25000" name="adj"/>
                <a:gd fmla="val 115470" name="vf"/>
              </a:avLst>
            </a:prstGeom>
            <a:noFill/>
            <a:ln cap="flat" cmpd="sng" w="19050">
              <a:solidFill>
                <a:srgbClr val="FFFFFF">
                  <a:alpha val="9800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7" name="Google Shape;47;p1"/>
          <p:cNvSpPr txBox="1"/>
          <p:nvPr/>
        </p:nvSpPr>
        <p:spPr>
          <a:xfrm rot="5400000">
            <a:off x="-731000" y="4921100"/>
            <a:ext cx="15798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lt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SLIDESMANIA.COM</a:t>
            </a:r>
            <a:endParaRPr sz="900">
              <a:solidFill>
                <a:schemeClr val="lt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g"/><Relationship Id="rId4" Type="http://schemas.openxmlformats.org/officeDocument/2006/relationships/image" Target="../media/image14.png"/><Relationship Id="rId5" Type="http://schemas.openxmlformats.org/officeDocument/2006/relationships/image" Target="../media/image12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" name="Google Shape;177;p10"/>
          <p:cNvGrpSpPr/>
          <p:nvPr/>
        </p:nvGrpSpPr>
        <p:grpSpPr>
          <a:xfrm>
            <a:off x="3429900" y="1354284"/>
            <a:ext cx="839820" cy="511261"/>
            <a:chOff x="1614550" y="1499850"/>
            <a:chExt cx="4199100" cy="2523500"/>
          </a:xfrm>
        </p:grpSpPr>
        <p:sp>
          <p:nvSpPr>
            <p:cNvPr id="178" name="Google Shape;178;p10"/>
            <p:cNvSpPr/>
            <p:nvPr/>
          </p:nvSpPr>
          <p:spPr>
            <a:xfrm>
              <a:off x="1614550" y="1499850"/>
              <a:ext cx="4199100" cy="2523500"/>
            </a:xfrm>
            <a:custGeom>
              <a:rect b="b" l="l" r="r" t="t"/>
              <a:pathLst>
                <a:path extrusionOk="0" fill="none" h="100940" w="167964">
                  <a:moveTo>
                    <a:pt x="37550" y="100940"/>
                  </a:moveTo>
                  <a:cubicBezTo>
                    <a:pt x="16959" y="100940"/>
                    <a:pt x="1" y="83982"/>
                    <a:pt x="1" y="62987"/>
                  </a:cubicBezTo>
                  <a:cubicBezTo>
                    <a:pt x="1" y="41991"/>
                    <a:pt x="16959" y="25437"/>
                    <a:pt x="37550" y="25437"/>
                  </a:cubicBezTo>
                  <a:cubicBezTo>
                    <a:pt x="41184" y="25437"/>
                    <a:pt x="44818" y="25841"/>
                    <a:pt x="48048" y="26649"/>
                  </a:cubicBezTo>
                  <a:cubicBezTo>
                    <a:pt x="56527" y="10902"/>
                    <a:pt x="73081" y="1"/>
                    <a:pt x="92461" y="1"/>
                  </a:cubicBezTo>
                  <a:cubicBezTo>
                    <a:pt x="117494" y="1"/>
                    <a:pt x="138086" y="18170"/>
                    <a:pt x="142123" y="42395"/>
                  </a:cubicBezTo>
                  <a:cubicBezTo>
                    <a:pt x="156659" y="44010"/>
                    <a:pt x="167964" y="56527"/>
                    <a:pt x="167964" y="71466"/>
                  </a:cubicBezTo>
                  <a:cubicBezTo>
                    <a:pt x="167964" y="87616"/>
                    <a:pt x="155044" y="100940"/>
                    <a:pt x="138490" y="100940"/>
                  </a:cubicBezTo>
                  <a:close/>
                </a:path>
              </a:pathLst>
            </a:custGeom>
            <a:noFill/>
            <a:ln cap="sq" cmpd="sng" w="9525">
              <a:solidFill>
                <a:srgbClr val="EFEFEF"/>
              </a:solidFill>
              <a:prstDash val="solid"/>
              <a:miter lim="4037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10"/>
            <p:cNvSpPr/>
            <p:nvPr/>
          </p:nvSpPr>
          <p:spPr>
            <a:xfrm>
              <a:off x="3714100" y="2549625"/>
              <a:ext cx="25" cy="847925"/>
            </a:xfrm>
            <a:custGeom>
              <a:rect b="b" l="l" r="r" t="t"/>
              <a:pathLst>
                <a:path extrusionOk="0" fill="none" h="33917" w="1">
                  <a:moveTo>
                    <a:pt x="0" y="0"/>
                  </a:moveTo>
                  <a:lnTo>
                    <a:pt x="0" y="33916"/>
                  </a:lnTo>
                </a:path>
              </a:pathLst>
            </a:custGeom>
            <a:noFill/>
            <a:ln cap="sq" cmpd="sng" w="9525">
              <a:solidFill>
                <a:srgbClr val="EFEFEF"/>
              </a:solidFill>
              <a:prstDash val="solid"/>
              <a:miter lim="4037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10"/>
            <p:cNvSpPr/>
            <p:nvPr/>
          </p:nvSpPr>
          <p:spPr>
            <a:xfrm>
              <a:off x="3290150" y="2337650"/>
              <a:ext cx="847925" cy="423975"/>
            </a:xfrm>
            <a:custGeom>
              <a:rect b="b" l="l" r="r" t="t"/>
              <a:pathLst>
                <a:path extrusionOk="0" fill="none" h="16959" w="33917">
                  <a:moveTo>
                    <a:pt x="1" y="16958"/>
                  </a:moveTo>
                  <a:lnTo>
                    <a:pt x="16958" y="1"/>
                  </a:lnTo>
                  <a:lnTo>
                    <a:pt x="33916" y="16958"/>
                  </a:lnTo>
                  <a:lnTo>
                    <a:pt x="33916" y="16958"/>
                  </a:lnTo>
                </a:path>
              </a:pathLst>
            </a:custGeom>
            <a:noFill/>
            <a:ln cap="sq" cmpd="sng" w="9525">
              <a:solidFill>
                <a:srgbClr val="EFEFEF"/>
              </a:solidFill>
              <a:prstDash val="solid"/>
              <a:miter lim="4037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1" name="Google Shape;181;p10"/>
          <p:cNvGrpSpPr/>
          <p:nvPr/>
        </p:nvGrpSpPr>
        <p:grpSpPr>
          <a:xfrm>
            <a:off x="1077500" y="2706117"/>
            <a:ext cx="339546" cy="445902"/>
            <a:chOff x="2240375" y="874025"/>
            <a:chExt cx="2947450" cy="3785250"/>
          </a:xfrm>
        </p:grpSpPr>
        <p:sp>
          <p:nvSpPr>
            <p:cNvPr id="182" name="Google Shape;182;p10"/>
            <p:cNvSpPr/>
            <p:nvPr/>
          </p:nvSpPr>
          <p:spPr>
            <a:xfrm>
              <a:off x="2240375" y="2549625"/>
              <a:ext cx="2947450" cy="2109650"/>
            </a:xfrm>
            <a:custGeom>
              <a:rect b="b" l="l" r="r" t="t"/>
              <a:pathLst>
                <a:path extrusionOk="0" fill="none" h="84386" w="117898">
                  <a:moveTo>
                    <a:pt x="1" y="0"/>
                  </a:moveTo>
                  <a:lnTo>
                    <a:pt x="117898" y="0"/>
                  </a:lnTo>
                  <a:lnTo>
                    <a:pt x="117898" y="84386"/>
                  </a:lnTo>
                  <a:lnTo>
                    <a:pt x="1" y="84386"/>
                  </a:lnTo>
                  <a:close/>
                </a:path>
              </a:pathLst>
            </a:custGeom>
            <a:noFill/>
            <a:ln cap="sq" cmpd="sng" w="9525">
              <a:solidFill>
                <a:srgbClr val="D8D8D8"/>
              </a:solidFill>
              <a:prstDash val="solid"/>
              <a:miter lim="4037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10"/>
            <p:cNvSpPr/>
            <p:nvPr/>
          </p:nvSpPr>
          <p:spPr>
            <a:xfrm>
              <a:off x="2664325" y="874025"/>
              <a:ext cx="2099575" cy="1675625"/>
            </a:xfrm>
            <a:custGeom>
              <a:rect b="b" l="l" r="r" t="t"/>
              <a:pathLst>
                <a:path extrusionOk="0" fill="none" h="67025" w="83983">
                  <a:moveTo>
                    <a:pt x="41991" y="1"/>
                  </a:moveTo>
                  <a:lnTo>
                    <a:pt x="41991" y="1"/>
                  </a:lnTo>
                  <a:cubicBezTo>
                    <a:pt x="65409" y="1"/>
                    <a:pt x="83982" y="18574"/>
                    <a:pt x="83982" y="41991"/>
                  </a:cubicBezTo>
                  <a:lnTo>
                    <a:pt x="83982" y="67024"/>
                  </a:lnTo>
                  <a:lnTo>
                    <a:pt x="1" y="67024"/>
                  </a:lnTo>
                  <a:lnTo>
                    <a:pt x="1" y="41991"/>
                  </a:lnTo>
                  <a:cubicBezTo>
                    <a:pt x="1" y="18574"/>
                    <a:pt x="18573" y="1"/>
                    <a:pt x="41991" y="1"/>
                  </a:cubicBezTo>
                  <a:close/>
                </a:path>
              </a:pathLst>
            </a:custGeom>
            <a:noFill/>
            <a:ln cap="sq" cmpd="sng" w="9525">
              <a:solidFill>
                <a:srgbClr val="D8D8D8"/>
              </a:solidFill>
              <a:prstDash val="solid"/>
              <a:miter lim="4037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10"/>
            <p:cNvSpPr/>
            <p:nvPr/>
          </p:nvSpPr>
          <p:spPr>
            <a:xfrm>
              <a:off x="3502125" y="3397525"/>
              <a:ext cx="423975" cy="413875"/>
            </a:xfrm>
            <a:custGeom>
              <a:rect b="b" l="l" r="r" t="t"/>
              <a:pathLst>
                <a:path extrusionOk="0" fill="none" h="16555" w="16959">
                  <a:moveTo>
                    <a:pt x="16958" y="8075"/>
                  </a:moveTo>
                  <a:cubicBezTo>
                    <a:pt x="16958" y="12920"/>
                    <a:pt x="13324" y="16554"/>
                    <a:pt x="8479" y="16554"/>
                  </a:cubicBezTo>
                  <a:cubicBezTo>
                    <a:pt x="3634" y="16554"/>
                    <a:pt x="0" y="12920"/>
                    <a:pt x="0" y="8075"/>
                  </a:cubicBezTo>
                  <a:cubicBezTo>
                    <a:pt x="0" y="3634"/>
                    <a:pt x="3634" y="0"/>
                    <a:pt x="8479" y="0"/>
                  </a:cubicBezTo>
                  <a:cubicBezTo>
                    <a:pt x="13324" y="0"/>
                    <a:pt x="16958" y="3634"/>
                    <a:pt x="16958" y="8075"/>
                  </a:cubicBezTo>
                  <a:close/>
                </a:path>
              </a:pathLst>
            </a:custGeom>
            <a:noFill/>
            <a:ln cap="sq" cmpd="sng" w="9525">
              <a:solidFill>
                <a:srgbClr val="D8D8D8"/>
              </a:solidFill>
              <a:prstDash val="solid"/>
              <a:miter lim="4037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5" name="Google Shape;185;p10"/>
          <p:cNvSpPr txBox="1"/>
          <p:nvPr/>
        </p:nvSpPr>
        <p:spPr>
          <a:xfrm>
            <a:off x="1743800" y="3480300"/>
            <a:ext cx="7319700" cy="1616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rgbClr val="FFFFFF"/>
                </a:solidFill>
                <a:latin typeface="Gugi"/>
                <a:ea typeface="Gugi"/>
                <a:cs typeface="Gugi"/>
                <a:sym typeface="Gugi"/>
              </a:rPr>
              <a:t>Using AI Chatbots to Recommend Restaurants: Chatbot Design &amp; Implementation </a:t>
            </a:r>
            <a:r>
              <a:rPr lang="en-GB" sz="4000">
                <a:solidFill>
                  <a:srgbClr val="FFFFFF"/>
                </a:solidFill>
                <a:latin typeface="Gugi"/>
                <a:ea typeface="Gugi"/>
                <a:cs typeface="Gugi"/>
                <a:sym typeface="Gugi"/>
              </a:rPr>
              <a:t>  </a:t>
            </a:r>
            <a:endParaRPr sz="4000">
              <a:solidFill>
                <a:srgbClr val="FFFFFF"/>
              </a:solidFill>
              <a:latin typeface="Gugi"/>
              <a:ea typeface="Gugi"/>
              <a:cs typeface="Gugi"/>
              <a:sym typeface="Gugi"/>
            </a:endParaRPr>
          </a:p>
        </p:txBody>
      </p:sp>
      <p:grpSp>
        <p:nvGrpSpPr>
          <p:cNvPr id="186" name="Google Shape;186;p10"/>
          <p:cNvGrpSpPr/>
          <p:nvPr/>
        </p:nvGrpSpPr>
        <p:grpSpPr>
          <a:xfrm>
            <a:off x="6570064" y="1022001"/>
            <a:ext cx="2439880" cy="2036416"/>
            <a:chOff x="1295330" y="1868507"/>
            <a:chExt cx="4365503" cy="3647530"/>
          </a:xfrm>
        </p:grpSpPr>
        <p:grpSp>
          <p:nvGrpSpPr>
            <p:cNvPr id="187" name="Google Shape;187;p10"/>
            <p:cNvGrpSpPr/>
            <p:nvPr/>
          </p:nvGrpSpPr>
          <p:grpSpPr>
            <a:xfrm>
              <a:off x="1295330" y="1868507"/>
              <a:ext cx="4365503" cy="3647530"/>
              <a:chOff x="6679223" y="1947864"/>
              <a:chExt cx="3956410" cy="3325308"/>
            </a:xfrm>
          </p:grpSpPr>
          <p:grpSp>
            <p:nvGrpSpPr>
              <p:cNvPr id="188" name="Google Shape;188;p10"/>
              <p:cNvGrpSpPr/>
              <p:nvPr/>
            </p:nvGrpSpPr>
            <p:grpSpPr>
              <a:xfrm>
                <a:off x="7996402" y="4725653"/>
                <a:ext cx="1328920" cy="547519"/>
                <a:chOff x="7059929" y="5060917"/>
                <a:chExt cx="1328920" cy="547519"/>
              </a:xfrm>
            </p:grpSpPr>
            <p:sp>
              <p:nvSpPr>
                <p:cNvPr id="189" name="Google Shape;189;p10"/>
                <p:cNvSpPr/>
                <p:nvPr/>
              </p:nvSpPr>
              <p:spPr>
                <a:xfrm rot="10800000">
                  <a:off x="7059929" y="5578436"/>
                  <a:ext cx="1322100" cy="30000"/>
                </a:xfrm>
                <a:prstGeom prst="trapezoid">
                  <a:avLst>
                    <a:gd fmla="val 142327" name="adj"/>
                  </a:avLst>
                </a:prstGeom>
                <a:noFill/>
                <a:ln cap="flat" cmpd="sng" w="1905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0" name="Google Shape;190;p10"/>
                <p:cNvSpPr/>
                <p:nvPr/>
              </p:nvSpPr>
              <p:spPr>
                <a:xfrm>
                  <a:off x="7187465" y="5060917"/>
                  <a:ext cx="1067100" cy="428400"/>
                </a:xfrm>
                <a:prstGeom prst="trapezoid">
                  <a:avLst>
                    <a:gd fmla="val 15083" name="adj"/>
                  </a:avLst>
                </a:prstGeom>
                <a:noFill/>
                <a:ln cap="flat" cmpd="sng" w="1905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1" name="Google Shape;191;p10"/>
                <p:cNvSpPr/>
                <p:nvPr/>
              </p:nvSpPr>
              <p:spPr>
                <a:xfrm>
                  <a:off x="7066749" y="5488243"/>
                  <a:ext cx="1322100" cy="93600"/>
                </a:xfrm>
                <a:prstGeom prst="trapezoid">
                  <a:avLst>
                    <a:gd fmla="val 142327" name="adj"/>
                  </a:avLst>
                </a:prstGeom>
                <a:noFill/>
                <a:ln cap="flat" cmpd="sng" w="1905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92" name="Google Shape;192;p10"/>
              <p:cNvGrpSpPr/>
              <p:nvPr/>
            </p:nvGrpSpPr>
            <p:grpSpPr>
              <a:xfrm>
                <a:off x="6679223" y="1947864"/>
                <a:ext cx="3956410" cy="2777787"/>
                <a:chOff x="5742750" y="2283128"/>
                <a:chExt cx="3956410" cy="2777787"/>
              </a:xfrm>
            </p:grpSpPr>
            <p:sp>
              <p:nvSpPr>
                <p:cNvPr id="193" name="Google Shape;193;p10"/>
                <p:cNvSpPr/>
                <p:nvPr/>
              </p:nvSpPr>
              <p:spPr>
                <a:xfrm>
                  <a:off x="5742760" y="2283128"/>
                  <a:ext cx="3956400" cy="2777700"/>
                </a:xfrm>
                <a:prstGeom prst="roundRect">
                  <a:avLst>
                    <a:gd fmla="val 3377" name="adj"/>
                  </a:avLst>
                </a:prstGeom>
                <a:noFill/>
                <a:ln cap="flat" cmpd="sng" w="19050">
                  <a:solidFill>
                    <a:srgbClr val="FFFFFF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4" name="Google Shape;194;p10"/>
                <p:cNvSpPr/>
                <p:nvPr/>
              </p:nvSpPr>
              <p:spPr>
                <a:xfrm rot="10800000">
                  <a:off x="5742750" y="4752515"/>
                  <a:ext cx="3956400" cy="308400"/>
                </a:xfrm>
                <a:prstGeom prst="round2SameRect">
                  <a:avLst>
                    <a:gd fmla="val 19571" name="adj1"/>
                    <a:gd fmla="val 0" name="adj2"/>
                  </a:avLst>
                </a:prstGeom>
                <a:noFill/>
                <a:ln cap="flat" cmpd="sng" w="19050">
                  <a:solidFill>
                    <a:srgbClr val="FFFFFF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195" name="Google Shape;195;p10"/>
            <p:cNvSpPr/>
            <p:nvPr/>
          </p:nvSpPr>
          <p:spPr>
            <a:xfrm>
              <a:off x="3370018" y="1929853"/>
              <a:ext cx="108000" cy="108000"/>
            </a:xfrm>
            <a:prstGeom prst="ellipse">
              <a:avLst/>
            </a:prstGeom>
            <a:noFill/>
            <a:ln cap="flat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96" name="Google Shape;196;p10"/>
          <p:cNvPicPr preferRelativeResize="0"/>
          <p:nvPr/>
        </p:nvPicPr>
        <p:blipFill rotWithShape="1">
          <a:blip r:embed="rId3">
            <a:alphaModFix/>
          </a:blip>
          <a:srcRect b="0" l="22722" r="3405" t="0"/>
          <a:stretch/>
        </p:blipFill>
        <p:spPr>
          <a:xfrm>
            <a:off x="7177263" y="1219850"/>
            <a:ext cx="1225500" cy="1105800"/>
          </a:xfrm>
          <a:prstGeom prst="hexagon">
            <a:avLst>
              <a:gd fmla="val 25000" name="adj"/>
              <a:gd fmla="val 115470" name="vf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19"/>
          <p:cNvSpPr txBox="1"/>
          <p:nvPr>
            <p:ph type="title"/>
          </p:nvPr>
        </p:nvSpPr>
        <p:spPr>
          <a:xfrm>
            <a:off x="845100" y="749825"/>
            <a:ext cx="7412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OrderFood</a:t>
            </a:r>
            <a:r>
              <a:rPr lang="en-GB"/>
              <a:t>: Sample Utterances</a:t>
            </a:r>
            <a:endParaRPr/>
          </a:p>
        </p:txBody>
      </p:sp>
      <p:sp>
        <p:nvSpPr>
          <p:cNvPr id="259" name="Google Shape;259;p19"/>
          <p:cNvSpPr txBox="1"/>
          <p:nvPr>
            <p:ph idx="1" type="body"/>
          </p:nvPr>
        </p:nvSpPr>
        <p:spPr>
          <a:xfrm>
            <a:off x="881725" y="1322525"/>
            <a:ext cx="4723500" cy="263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n-GB"/>
              <a:t>Please order food.</a:t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n-GB"/>
              <a:t>Order food.</a:t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n-GB"/>
              <a:t>I </a:t>
            </a:r>
            <a:r>
              <a:rPr lang="en-GB"/>
              <a:t>want</a:t>
            </a:r>
            <a:r>
              <a:rPr lang="en-GB"/>
              <a:t> to order food.</a:t>
            </a:r>
            <a:endParaRPr/>
          </a:p>
        </p:txBody>
      </p:sp>
      <p:pic>
        <p:nvPicPr>
          <p:cNvPr id="260" name="Google Shape;26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1100" y="1384500"/>
            <a:ext cx="2957864" cy="3516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0"/>
          <p:cNvSpPr txBox="1"/>
          <p:nvPr>
            <p:ph type="title"/>
          </p:nvPr>
        </p:nvSpPr>
        <p:spPr>
          <a:xfrm>
            <a:off x="845100" y="749825"/>
            <a:ext cx="5549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OrderFood</a:t>
            </a:r>
            <a:r>
              <a:rPr lang="en-GB">
                <a:solidFill>
                  <a:schemeClr val="lt1"/>
                </a:solidFill>
              </a:rPr>
              <a:t>: </a:t>
            </a:r>
            <a:r>
              <a:rPr lang="en-GB"/>
              <a:t>Slots</a:t>
            </a:r>
            <a:endParaRPr/>
          </a:p>
        </p:txBody>
      </p:sp>
      <p:sp>
        <p:nvSpPr>
          <p:cNvPr id="266" name="Google Shape;266;p20"/>
          <p:cNvSpPr txBox="1"/>
          <p:nvPr>
            <p:ph idx="1" type="body"/>
          </p:nvPr>
        </p:nvSpPr>
        <p:spPr>
          <a:xfrm>
            <a:off x="881725" y="1322525"/>
            <a:ext cx="7595400" cy="318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n-GB"/>
              <a:t>Please enter your user ID.</a:t>
            </a:r>
            <a:endParaRPr/>
          </a:p>
          <a:p>
            <a:pPr indent="-3429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b="1" lang="en-GB" u="sng"/>
              <a:t>User_ID</a:t>
            </a:r>
            <a:r>
              <a:rPr lang="en-GB"/>
              <a:t> from AMAZON.AlphaNumeric</a:t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n-GB"/>
              <a:t>What </a:t>
            </a:r>
            <a:r>
              <a:rPr lang="en-GB"/>
              <a:t>type</a:t>
            </a:r>
            <a:r>
              <a:rPr lang="en-GB"/>
              <a:t> of food are you interested in?</a:t>
            </a:r>
            <a:endParaRPr/>
          </a:p>
          <a:p>
            <a:pPr indent="-3429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b="1" lang="en-GB" u="sng"/>
              <a:t>Food_Genre</a:t>
            </a:r>
            <a:r>
              <a:rPr lang="en-GB"/>
              <a:t> from AMAZON.Food</a:t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n-GB"/>
              <a:t>What’s your location?</a:t>
            </a:r>
            <a:endParaRPr/>
          </a:p>
          <a:p>
            <a:pPr indent="-3429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b="1" lang="en-GB" u="sng"/>
              <a:t>Food_location</a:t>
            </a:r>
            <a:r>
              <a:rPr lang="en-GB"/>
              <a:t> from AMAZON.StreetAddress</a:t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n-GB"/>
              <a:t>What time do you want your delivery?</a:t>
            </a:r>
            <a:endParaRPr/>
          </a:p>
          <a:p>
            <a:pPr indent="-3429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b="1" lang="en-GB" u="sng"/>
              <a:t>Delivery_time</a:t>
            </a:r>
            <a:r>
              <a:rPr lang="en-GB"/>
              <a:t> from AMAZON.Time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1"/>
          <p:cNvSpPr txBox="1"/>
          <p:nvPr>
            <p:ph type="title"/>
          </p:nvPr>
        </p:nvSpPr>
        <p:spPr>
          <a:xfrm>
            <a:off x="845100" y="749825"/>
            <a:ext cx="7412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TakeMeThere</a:t>
            </a:r>
            <a:r>
              <a:rPr lang="en-GB"/>
              <a:t>: Sample Utterances</a:t>
            </a:r>
            <a:endParaRPr/>
          </a:p>
        </p:txBody>
      </p:sp>
      <p:sp>
        <p:nvSpPr>
          <p:cNvPr id="272" name="Google Shape;272;p21"/>
          <p:cNvSpPr txBox="1"/>
          <p:nvPr>
            <p:ph idx="1" type="body"/>
          </p:nvPr>
        </p:nvSpPr>
        <p:spPr>
          <a:xfrm>
            <a:off x="845100" y="1322525"/>
            <a:ext cx="4723500" cy="263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n-GB"/>
              <a:t>Take me to a restaurant.</a:t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n-GB"/>
              <a:t>I want to go eat there.</a:t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n-GB"/>
              <a:t>Take me there.</a:t>
            </a:r>
            <a:endParaRPr/>
          </a:p>
        </p:txBody>
      </p:sp>
      <p:pic>
        <p:nvPicPr>
          <p:cNvPr id="273" name="Google Shape;27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21875" y="1395800"/>
            <a:ext cx="2948270" cy="3516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2"/>
          <p:cNvSpPr txBox="1"/>
          <p:nvPr>
            <p:ph type="title"/>
          </p:nvPr>
        </p:nvSpPr>
        <p:spPr>
          <a:xfrm>
            <a:off x="845100" y="749825"/>
            <a:ext cx="5549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TakeMeThere</a:t>
            </a:r>
            <a:r>
              <a:rPr lang="en-GB">
                <a:solidFill>
                  <a:schemeClr val="lt1"/>
                </a:solidFill>
              </a:rPr>
              <a:t>: </a:t>
            </a:r>
            <a:r>
              <a:rPr lang="en-GB"/>
              <a:t>Slots</a:t>
            </a:r>
            <a:endParaRPr/>
          </a:p>
        </p:txBody>
      </p:sp>
      <p:sp>
        <p:nvSpPr>
          <p:cNvPr id="279" name="Google Shape;279;p22"/>
          <p:cNvSpPr txBox="1"/>
          <p:nvPr>
            <p:ph idx="1" type="body"/>
          </p:nvPr>
        </p:nvSpPr>
        <p:spPr>
          <a:xfrm>
            <a:off x="881725" y="1322525"/>
            <a:ext cx="7595400" cy="318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n-GB"/>
              <a:t>Please enter your user ID.</a:t>
            </a:r>
            <a:endParaRPr/>
          </a:p>
          <a:p>
            <a:pPr indent="-3429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b="1" lang="en-GB" u="sng"/>
              <a:t>User_ID</a:t>
            </a:r>
            <a:r>
              <a:rPr lang="en-GB"/>
              <a:t> from AMAZON.AlphaNumeric</a:t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n-GB"/>
              <a:t>Which restaurant do you want to go to?</a:t>
            </a:r>
            <a:endParaRPr/>
          </a:p>
          <a:p>
            <a:pPr indent="-3429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b="1" lang="en-GB" u="sng"/>
              <a:t>Restaurant</a:t>
            </a:r>
            <a:r>
              <a:rPr lang="en-GB"/>
              <a:t> from AMAZON.FoodEstablishment</a:t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n-GB"/>
              <a:t>When do you want to be picked up?</a:t>
            </a:r>
            <a:endParaRPr/>
          </a:p>
          <a:p>
            <a:pPr indent="-3429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b="1" lang="en-GB" u="sng"/>
              <a:t>Pickup</a:t>
            </a:r>
            <a:r>
              <a:rPr lang="en-GB"/>
              <a:t> from AMAZON.Time</a:t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n-GB"/>
              <a:t>Where do you want to be picked up?</a:t>
            </a:r>
            <a:endParaRPr/>
          </a:p>
          <a:p>
            <a:pPr indent="-3429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b="1" lang="en-GB" u="sng"/>
              <a:t>Location</a:t>
            </a:r>
            <a:r>
              <a:rPr lang="en-GB"/>
              <a:t> from AMAZON.StreetAddress</a:t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n-GB"/>
              <a:t>Do you want to use uber or lyft?</a:t>
            </a:r>
            <a:endParaRPr/>
          </a:p>
          <a:p>
            <a:pPr indent="-3429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b="1" lang="en-GB" u="sng"/>
              <a:t>Company</a:t>
            </a:r>
            <a:r>
              <a:rPr lang="en-GB"/>
              <a:t> from AMAZON.Corporation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23"/>
          <p:cNvSpPr txBox="1"/>
          <p:nvPr>
            <p:ph type="title"/>
          </p:nvPr>
        </p:nvSpPr>
        <p:spPr>
          <a:xfrm>
            <a:off x="311700" y="1054625"/>
            <a:ext cx="3106200" cy="291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Lambda Function and Model</a:t>
            </a:r>
            <a:endParaRPr/>
          </a:p>
        </p:txBody>
      </p:sp>
      <p:sp>
        <p:nvSpPr>
          <p:cNvPr id="285" name="Google Shape;285;p23"/>
          <p:cNvSpPr txBox="1"/>
          <p:nvPr>
            <p:ph idx="1" type="body"/>
          </p:nvPr>
        </p:nvSpPr>
        <p:spPr>
          <a:xfrm>
            <a:off x="3069975" y="670025"/>
            <a:ext cx="5839500" cy="364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en-GB"/>
              <a:t>ALS model to </a:t>
            </a:r>
            <a:r>
              <a:rPr lang="en-GB"/>
              <a:t>provide</a:t>
            </a:r>
            <a:r>
              <a:rPr lang="en-GB"/>
              <a:t> </a:t>
            </a:r>
            <a:r>
              <a:rPr lang="en-GB"/>
              <a:t>recommendations</a:t>
            </a:r>
            <a:r>
              <a:rPr lang="en-GB"/>
              <a:t>. For intents FindRestraunt and OrderFood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en-GB"/>
              <a:t>Interaction with S3 to leave another review for intent LeaverReview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en-GB"/>
              <a:t>Create</a:t>
            </a:r>
            <a:r>
              <a:rPr lang="en-GB"/>
              <a:t> </a:t>
            </a:r>
            <a:r>
              <a:rPr lang="en-GB"/>
              <a:t>random</a:t>
            </a:r>
            <a:r>
              <a:rPr lang="en-GB"/>
              <a:t> reservation </a:t>
            </a:r>
            <a:r>
              <a:rPr lang="en-GB"/>
              <a:t>information</a:t>
            </a:r>
            <a:r>
              <a:rPr lang="en-GB"/>
              <a:t> for open hours of a </a:t>
            </a:r>
            <a:r>
              <a:rPr lang="en-GB"/>
              <a:t>restaurant for MakeReservation intent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en-GB"/>
              <a:t>Create random information for an uber or lyft ride for intent TakeMeThere. 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2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300"/>
              <a:t>Thank you, questions?</a:t>
            </a:r>
            <a:endParaRPr sz="53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1"/>
          <p:cNvSpPr txBox="1"/>
          <p:nvPr>
            <p:ph type="title"/>
          </p:nvPr>
        </p:nvSpPr>
        <p:spPr>
          <a:xfrm>
            <a:off x="163375" y="305075"/>
            <a:ext cx="6174600" cy="94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400"/>
              <a:t>Meet the Team!</a:t>
            </a:r>
            <a:endParaRPr sz="3400"/>
          </a:p>
        </p:txBody>
      </p:sp>
      <p:pic>
        <p:nvPicPr>
          <p:cNvPr id="202" name="Google Shape;202;p11"/>
          <p:cNvPicPr preferRelativeResize="0"/>
          <p:nvPr/>
        </p:nvPicPr>
        <p:blipFill rotWithShape="1">
          <a:blip r:embed="rId3">
            <a:alphaModFix/>
          </a:blip>
          <a:srcRect b="5508" l="3548" r="3548" t="5508"/>
          <a:stretch/>
        </p:blipFill>
        <p:spPr>
          <a:xfrm>
            <a:off x="869450" y="1194682"/>
            <a:ext cx="1835100" cy="18498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03" name="Google Shape;203;p11"/>
          <p:cNvPicPr preferRelativeResize="0"/>
          <p:nvPr/>
        </p:nvPicPr>
        <p:blipFill rotWithShape="1">
          <a:blip r:embed="rId4">
            <a:alphaModFix/>
          </a:blip>
          <a:srcRect b="21377" l="1811" r="1811" t="0"/>
          <a:stretch/>
        </p:blipFill>
        <p:spPr>
          <a:xfrm>
            <a:off x="6032550" y="1204125"/>
            <a:ext cx="1835100" cy="18309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https://lh4.googleusercontent.com/3BQV9JywlDUwMUykYUMJmwu_8uh841H80MHvAUTKmFIqrt9YLEXKEgrTiXSxprsSKgc3HMe7o_XWCiUyBWQ7M8bUjfKpQuMQYN3B5dMlhd4knRHSeUvwR_VykpMn0vC7DEdKo9uvaoNjktpdGiXPSVuy0Q=s2048" id="204" name="Google Shape;204;p11"/>
          <p:cNvPicPr preferRelativeResize="0"/>
          <p:nvPr/>
        </p:nvPicPr>
        <p:blipFill rotWithShape="1">
          <a:blip r:embed="rId5">
            <a:alphaModFix/>
          </a:blip>
          <a:srcRect b="16422" l="43024" r="5245" t="0"/>
          <a:stretch/>
        </p:blipFill>
        <p:spPr>
          <a:xfrm>
            <a:off x="3450988" y="1194675"/>
            <a:ext cx="1835100" cy="18498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05" name="Google Shape;205;p11"/>
          <p:cNvSpPr txBox="1"/>
          <p:nvPr/>
        </p:nvSpPr>
        <p:spPr>
          <a:xfrm>
            <a:off x="368300" y="3124500"/>
            <a:ext cx="28374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Magda Odrowaz</a:t>
            </a:r>
            <a:endParaRPr b="1" sz="12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Buffalo Grove, IL</a:t>
            </a:r>
            <a:endParaRPr sz="12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B.S. Kinesiology &amp; Health ‘22</a:t>
            </a:r>
            <a:endParaRPr sz="12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M.S. Business Analytics ‘23</a:t>
            </a:r>
            <a:endParaRPr i="1" sz="12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06" name="Google Shape;206;p11"/>
          <p:cNvSpPr txBox="1"/>
          <p:nvPr/>
        </p:nvSpPr>
        <p:spPr>
          <a:xfrm>
            <a:off x="5531400" y="3124500"/>
            <a:ext cx="28374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Evan Frank</a:t>
            </a:r>
            <a:endParaRPr b="1" sz="12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Bainbridge, OH</a:t>
            </a:r>
            <a:endParaRPr sz="12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B.S. Physics ‘21</a:t>
            </a:r>
            <a:endParaRPr sz="12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M.S. Business Analytics ‘23</a:t>
            </a:r>
            <a:endParaRPr i="1" sz="12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07" name="Google Shape;207;p11"/>
          <p:cNvSpPr txBox="1"/>
          <p:nvPr/>
        </p:nvSpPr>
        <p:spPr>
          <a:xfrm>
            <a:off x="2949850" y="3124500"/>
            <a:ext cx="28374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rPr>
              <a:t>Adam Brobson</a:t>
            </a:r>
            <a:endParaRPr b="1" sz="1200">
              <a:solidFill>
                <a:srgbClr val="FFFFFF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rPr>
              <a:t>Jenks, OK</a:t>
            </a:r>
            <a:endParaRPr sz="1200">
              <a:solidFill>
                <a:srgbClr val="FFFFFF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rPr>
              <a:t>B.S. Mechanical Engineering</a:t>
            </a:r>
            <a:endParaRPr sz="1200">
              <a:solidFill>
                <a:srgbClr val="FFFFFF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rPr>
              <a:t>M.S. Business Analytics ‘24</a:t>
            </a:r>
            <a:endParaRPr i="1" sz="1200">
              <a:solidFill>
                <a:srgbClr val="FFFFF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2"/>
          <p:cNvSpPr txBox="1"/>
          <p:nvPr>
            <p:ph type="title"/>
          </p:nvPr>
        </p:nvSpPr>
        <p:spPr>
          <a:xfrm>
            <a:off x="845100" y="749825"/>
            <a:ext cx="5549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Intents</a:t>
            </a:r>
            <a:endParaRPr/>
          </a:p>
        </p:txBody>
      </p:sp>
      <p:sp>
        <p:nvSpPr>
          <p:cNvPr id="213" name="Google Shape;213;p12"/>
          <p:cNvSpPr txBox="1"/>
          <p:nvPr>
            <p:ph idx="1" type="body"/>
          </p:nvPr>
        </p:nvSpPr>
        <p:spPr>
          <a:xfrm>
            <a:off x="881725" y="1322525"/>
            <a:ext cx="5549100" cy="263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Find restaurant</a:t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Leave a review</a:t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Make a reservation</a:t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Order food</a:t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Take me there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4" name="Google Shape;214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33650" y="1452550"/>
            <a:ext cx="2400300" cy="223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3"/>
          <p:cNvSpPr txBox="1"/>
          <p:nvPr>
            <p:ph type="title"/>
          </p:nvPr>
        </p:nvSpPr>
        <p:spPr>
          <a:xfrm>
            <a:off x="845100" y="749825"/>
            <a:ext cx="7412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FindRestaurant: Sample Utterances</a:t>
            </a:r>
            <a:endParaRPr/>
          </a:p>
        </p:txBody>
      </p:sp>
      <p:sp>
        <p:nvSpPr>
          <p:cNvPr id="220" name="Google Shape;220;p13"/>
          <p:cNvSpPr txBox="1"/>
          <p:nvPr>
            <p:ph idx="1" type="body"/>
          </p:nvPr>
        </p:nvSpPr>
        <p:spPr>
          <a:xfrm>
            <a:off x="881725" y="1322525"/>
            <a:ext cx="4723500" cy="263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n-GB"/>
              <a:t>What’s good to eat</a:t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n-GB"/>
              <a:t>Find me food.</a:t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n-GB"/>
              <a:t>I want to find a restaurant.</a:t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n-GB"/>
              <a:t>I would like to find a restaurant.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1" name="Google Shape;221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30875" y="1540875"/>
            <a:ext cx="3227175" cy="3516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4"/>
          <p:cNvSpPr txBox="1"/>
          <p:nvPr>
            <p:ph type="title"/>
          </p:nvPr>
        </p:nvSpPr>
        <p:spPr>
          <a:xfrm>
            <a:off x="845100" y="749825"/>
            <a:ext cx="5549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FindRestaurant: </a:t>
            </a:r>
            <a:r>
              <a:rPr lang="en-GB"/>
              <a:t>Slots</a:t>
            </a:r>
            <a:endParaRPr/>
          </a:p>
        </p:txBody>
      </p:sp>
      <p:sp>
        <p:nvSpPr>
          <p:cNvPr id="227" name="Google Shape;227;p14"/>
          <p:cNvSpPr txBox="1"/>
          <p:nvPr>
            <p:ph idx="1" type="body"/>
          </p:nvPr>
        </p:nvSpPr>
        <p:spPr>
          <a:xfrm>
            <a:off x="881725" y="1322525"/>
            <a:ext cx="7595400" cy="263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n-GB"/>
              <a:t>Please enter your user ID.</a:t>
            </a:r>
            <a:endParaRPr/>
          </a:p>
          <a:p>
            <a:pPr indent="-3429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b="1" lang="en-GB"/>
              <a:t>User_ID</a:t>
            </a:r>
            <a:r>
              <a:rPr lang="en-GB"/>
              <a:t> from AMAZON.AlphaNumeric</a:t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n-GB"/>
              <a:t>What type of food are you interested in?</a:t>
            </a:r>
            <a:endParaRPr/>
          </a:p>
          <a:p>
            <a:pPr indent="-3429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b="1" lang="en-GB"/>
              <a:t>Food_Genre</a:t>
            </a:r>
            <a:r>
              <a:rPr lang="en-GB"/>
              <a:t> from AMAZON.Food slot type</a:t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n-GB"/>
              <a:t>What’s your location (within Philadelphia?)</a:t>
            </a:r>
            <a:endParaRPr/>
          </a:p>
          <a:p>
            <a:pPr indent="-3429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b="1" lang="en-GB"/>
              <a:t>Food_Location</a:t>
            </a:r>
            <a:r>
              <a:rPr lang="en-GB"/>
              <a:t> from AMAZON.StreetAddress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5"/>
          <p:cNvSpPr txBox="1"/>
          <p:nvPr>
            <p:ph type="title"/>
          </p:nvPr>
        </p:nvSpPr>
        <p:spPr>
          <a:xfrm>
            <a:off x="845100" y="749825"/>
            <a:ext cx="7412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MakeReservation</a:t>
            </a:r>
            <a:r>
              <a:rPr lang="en-GB"/>
              <a:t>: Sample Utterances</a:t>
            </a:r>
            <a:endParaRPr/>
          </a:p>
        </p:txBody>
      </p:sp>
      <p:sp>
        <p:nvSpPr>
          <p:cNvPr id="233" name="Google Shape;233;p15"/>
          <p:cNvSpPr txBox="1"/>
          <p:nvPr>
            <p:ph idx="1" type="body"/>
          </p:nvPr>
        </p:nvSpPr>
        <p:spPr>
          <a:xfrm>
            <a:off x="881725" y="1322525"/>
            <a:ext cx="4723500" cy="263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n-GB"/>
              <a:t>Reserve a restaurant.</a:t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n-GB"/>
              <a:t>Make a reservation.</a:t>
            </a:r>
            <a:endParaRPr/>
          </a:p>
        </p:txBody>
      </p:sp>
      <p:pic>
        <p:nvPicPr>
          <p:cNvPr id="234" name="Google Shape;23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2825" y="1407100"/>
            <a:ext cx="2700208" cy="3516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6"/>
          <p:cNvSpPr txBox="1"/>
          <p:nvPr>
            <p:ph type="title"/>
          </p:nvPr>
        </p:nvSpPr>
        <p:spPr>
          <a:xfrm>
            <a:off x="845100" y="749825"/>
            <a:ext cx="5549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MakeReservation</a:t>
            </a:r>
            <a:r>
              <a:rPr lang="en-GB">
                <a:solidFill>
                  <a:schemeClr val="lt1"/>
                </a:solidFill>
              </a:rPr>
              <a:t>: </a:t>
            </a:r>
            <a:r>
              <a:rPr lang="en-GB"/>
              <a:t>Slots</a:t>
            </a:r>
            <a:endParaRPr/>
          </a:p>
        </p:txBody>
      </p:sp>
      <p:sp>
        <p:nvSpPr>
          <p:cNvPr id="240" name="Google Shape;240;p16"/>
          <p:cNvSpPr txBox="1"/>
          <p:nvPr>
            <p:ph idx="1" type="body"/>
          </p:nvPr>
        </p:nvSpPr>
        <p:spPr>
          <a:xfrm>
            <a:off x="881725" y="1322525"/>
            <a:ext cx="7595400" cy="318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n-GB"/>
              <a:t>Please enter your user ID.</a:t>
            </a:r>
            <a:endParaRPr/>
          </a:p>
          <a:p>
            <a:pPr indent="-3429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b="1" lang="en-GB" u="sng"/>
              <a:t>User_ID</a:t>
            </a:r>
            <a:r>
              <a:rPr lang="en-GB"/>
              <a:t> from AMAZON.AlphaNumeric</a:t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n-GB"/>
              <a:t>Did we provide </a:t>
            </a:r>
            <a:r>
              <a:rPr lang="en-GB"/>
              <a:t>you</a:t>
            </a:r>
            <a:r>
              <a:rPr lang="en-GB"/>
              <a:t> a </a:t>
            </a:r>
            <a:r>
              <a:rPr lang="en-GB"/>
              <a:t>recommendation</a:t>
            </a:r>
            <a:r>
              <a:rPr lang="en-GB"/>
              <a:t> already?</a:t>
            </a:r>
            <a:endParaRPr/>
          </a:p>
          <a:p>
            <a:pPr indent="-3429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b="1" lang="en-GB" u="sng"/>
              <a:t>Previous_Restaurant</a:t>
            </a:r>
            <a:r>
              <a:rPr lang="en-GB"/>
              <a:t> from AMAZON.AlphaNumeric</a:t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n-GB"/>
              <a:t>What day would you like to reserve the </a:t>
            </a:r>
            <a:r>
              <a:rPr lang="en-GB"/>
              <a:t>restaurant for?</a:t>
            </a:r>
            <a:endParaRPr/>
          </a:p>
          <a:p>
            <a:pPr indent="-3429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b="1" lang="en-GB" u="sng"/>
              <a:t>Res_Date</a:t>
            </a:r>
            <a:r>
              <a:rPr lang="en-GB"/>
              <a:t> from AMAZON.Date</a:t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n-GB"/>
              <a:t>What time would you like the reservation to be for?</a:t>
            </a:r>
            <a:endParaRPr/>
          </a:p>
          <a:p>
            <a:pPr indent="-3429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b="1" lang="en-GB" u="sng"/>
              <a:t>Res_Time</a:t>
            </a:r>
            <a:r>
              <a:rPr lang="en-GB"/>
              <a:t> from AMAZON.Time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7"/>
          <p:cNvSpPr txBox="1"/>
          <p:nvPr>
            <p:ph type="title"/>
          </p:nvPr>
        </p:nvSpPr>
        <p:spPr>
          <a:xfrm>
            <a:off x="845100" y="749825"/>
            <a:ext cx="7412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LeaveReview</a:t>
            </a:r>
            <a:r>
              <a:rPr lang="en-GB"/>
              <a:t>: Sample Utterances</a:t>
            </a:r>
            <a:endParaRPr/>
          </a:p>
        </p:txBody>
      </p:sp>
      <p:sp>
        <p:nvSpPr>
          <p:cNvPr id="246" name="Google Shape;246;p17"/>
          <p:cNvSpPr txBox="1"/>
          <p:nvPr>
            <p:ph idx="1" type="body"/>
          </p:nvPr>
        </p:nvSpPr>
        <p:spPr>
          <a:xfrm>
            <a:off x="881725" y="1322525"/>
            <a:ext cx="4723500" cy="263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n-GB"/>
              <a:t>Roast a restaurant.</a:t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n-GB"/>
              <a:t>Review a restaurant.</a:t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n-GB"/>
              <a:t>Leave a Review.</a:t>
            </a:r>
            <a:endParaRPr/>
          </a:p>
        </p:txBody>
      </p:sp>
      <p:pic>
        <p:nvPicPr>
          <p:cNvPr id="247" name="Google Shape;24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9800" y="1418400"/>
            <a:ext cx="3233975" cy="31187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18"/>
          <p:cNvSpPr txBox="1"/>
          <p:nvPr>
            <p:ph type="title"/>
          </p:nvPr>
        </p:nvSpPr>
        <p:spPr>
          <a:xfrm>
            <a:off x="845100" y="749825"/>
            <a:ext cx="5549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LeaveReview</a:t>
            </a:r>
            <a:r>
              <a:rPr lang="en-GB">
                <a:solidFill>
                  <a:schemeClr val="lt1"/>
                </a:solidFill>
              </a:rPr>
              <a:t>: </a:t>
            </a:r>
            <a:r>
              <a:rPr lang="en-GB"/>
              <a:t>Slots</a:t>
            </a:r>
            <a:endParaRPr/>
          </a:p>
        </p:txBody>
      </p:sp>
      <p:sp>
        <p:nvSpPr>
          <p:cNvPr id="253" name="Google Shape;253;p18"/>
          <p:cNvSpPr txBox="1"/>
          <p:nvPr>
            <p:ph idx="1" type="body"/>
          </p:nvPr>
        </p:nvSpPr>
        <p:spPr>
          <a:xfrm>
            <a:off x="881725" y="1322525"/>
            <a:ext cx="7595400" cy="318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n-GB"/>
              <a:t>Please enter your user ID.</a:t>
            </a:r>
            <a:endParaRPr/>
          </a:p>
          <a:p>
            <a:pPr indent="-3429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b="1" lang="en-GB" u="sng"/>
              <a:t>User_ID</a:t>
            </a:r>
            <a:r>
              <a:rPr lang="en-GB"/>
              <a:t> from AMAZON.AlphaNumeric</a:t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n-GB"/>
              <a:t>Did we provide you a recommendation already?</a:t>
            </a:r>
            <a:endParaRPr/>
          </a:p>
          <a:p>
            <a:pPr indent="-3429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b="1" lang="en-GB" u="sng"/>
              <a:t>Previous_Restaurant</a:t>
            </a:r>
            <a:r>
              <a:rPr lang="en-GB"/>
              <a:t> from AMAZON.AlphaNumeric</a:t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n-GB"/>
              <a:t>On a scale of 1-5 how much did you like this restaurant?</a:t>
            </a:r>
            <a:endParaRPr/>
          </a:p>
          <a:p>
            <a:pPr indent="-3429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b="1" lang="en-GB" u="sng"/>
              <a:t>Review</a:t>
            </a:r>
            <a:r>
              <a:rPr lang="en-GB"/>
              <a:t> from </a:t>
            </a:r>
            <a:r>
              <a:rPr lang="en-GB">
                <a:solidFill>
                  <a:schemeClr val="lt1"/>
                </a:solidFill>
              </a:rPr>
              <a:t>AMAZON.AlphaNumeric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0140_Trevett_Template_SlidesMania">
  <a:themeElements>
    <a:clrScheme name="Simple Light">
      <a:dk1>
        <a:srgbClr val="000000"/>
      </a:dk1>
      <a:lt1>
        <a:srgbClr val="FFFFFF"/>
      </a:lt1>
      <a:dk2>
        <a:srgbClr val="1077D2"/>
      </a:dk2>
      <a:lt2>
        <a:srgbClr val="050060"/>
      </a:lt2>
      <a:accent1>
        <a:srgbClr val="050060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